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39" r:id="rId1"/>
  </p:sldMasterIdLst>
  <p:notesMasterIdLst>
    <p:notesMasterId r:id="rId38"/>
  </p:notesMasterIdLst>
  <p:sldIdLst>
    <p:sldId id="256" r:id="rId2"/>
    <p:sldId id="278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12" r:id="rId13"/>
    <p:sldId id="306" r:id="rId14"/>
    <p:sldId id="307" r:id="rId15"/>
    <p:sldId id="309" r:id="rId16"/>
    <p:sldId id="310" r:id="rId17"/>
    <p:sldId id="315" r:id="rId18"/>
    <p:sldId id="316" r:id="rId19"/>
    <p:sldId id="318" r:id="rId20"/>
    <p:sldId id="320" r:id="rId21"/>
    <p:sldId id="319" r:id="rId22"/>
    <p:sldId id="321" r:id="rId23"/>
    <p:sldId id="323" r:id="rId24"/>
    <p:sldId id="324" r:id="rId25"/>
    <p:sldId id="326" r:id="rId26"/>
    <p:sldId id="325" r:id="rId27"/>
    <p:sldId id="331" r:id="rId28"/>
    <p:sldId id="259" r:id="rId29"/>
    <p:sldId id="268" r:id="rId30"/>
    <p:sldId id="269" r:id="rId31"/>
    <p:sldId id="270" r:id="rId32"/>
    <p:sldId id="266" r:id="rId33"/>
    <p:sldId id="332" r:id="rId34"/>
    <p:sldId id="333" r:id="rId35"/>
    <p:sldId id="334" r:id="rId36"/>
    <p:sldId id="296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2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005800"/>
    <a:srgbClr val="FFFFCC"/>
    <a:srgbClr val="CC99FF"/>
    <a:srgbClr val="99FF99"/>
    <a:srgbClr val="CCECFF"/>
    <a:srgbClr val="663300"/>
    <a:srgbClr val="660066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C2070-835C-4591-9D73-D154EDE0E066}" v="1" dt="2025-04-07T14:10:12.727"/>
    <p1510:client id="{E9D83E50-D371-46DA-9D09-FB6BB293992B}" v="38" dt="2025-04-07T13:23:17.7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99392" autoAdjust="0"/>
  </p:normalViewPr>
  <p:slideViewPr>
    <p:cSldViewPr snapToGrid="0">
      <p:cViewPr varScale="1">
        <p:scale>
          <a:sx n="49" d="100"/>
          <a:sy n="49" d="100"/>
        </p:scale>
        <p:origin x="1570" y="45"/>
      </p:cViewPr>
      <p:guideLst>
        <p:guide orient="horz" pos="822"/>
        <p:guide pos="31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nales" userId="65d003d1-348e-461b-85fc-57bf8f216434" providerId="ADAL" clId="{D7E920D5-3328-4F6A-819D-08F148EB9A71}"/>
    <pc:docChg chg="undo custSel addSld delSld modSld">
      <pc:chgData name="pinales" userId="65d003d1-348e-461b-85fc-57bf8f216434" providerId="ADAL" clId="{D7E920D5-3328-4F6A-819D-08F148EB9A71}" dt="2023-11-22T19:26:31.529" v="1223" actId="20577"/>
      <pc:docMkLst>
        <pc:docMk/>
      </pc:docMkLst>
      <pc:sldChg chg="addSp delSp modSp add mod">
        <pc:chgData name="pinales" userId="65d003d1-348e-461b-85fc-57bf8f216434" providerId="ADAL" clId="{D7E920D5-3328-4F6A-819D-08F148EB9A71}" dt="2023-11-22T19:14:59.934" v="1192" actId="1076"/>
        <pc:sldMkLst>
          <pc:docMk/>
          <pc:sldMk cId="1112500047" sldId="259"/>
        </pc:sldMkLst>
      </pc:sldChg>
      <pc:sldChg chg="modSp add mod">
        <pc:chgData name="pinales" userId="65d003d1-348e-461b-85fc-57bf8f216434" providerId="ADAL" clId="{D7E920D5-3328-4F6A-819D-08F148EB9A71}" dt="2023-11-22T13:58:50.851" v="874" actId="20577"/>
        <pc:sldMkLst>
          <pc:docMk/>
          <pc:sldMk cId="2952044923" sldId="266"/>
        </pc:sldMkLst>
      </pc:sldChg>
      <pc:sldChg chg="modSp add mod">
        <pc:chgData name="pinales" userId="65d003d1-348e-461b-85fc-57bf8f216434" providerId="ADAL" clId="{D7E920D5-3328-4F6A-819D-08F148EB9A71}" dt="2023-11-22T13:56:11.881" v="834" actId="1076"/>
        <pc:sldMkLst>
          <pc:docMk/>
          <pc:sldMk cId="4095177420" sldId="268"/>
        </pc:sldMkLst>
      </pc:sldChg>
      <pc:sldChg chg="modSp add mod">
        <pc:chgData name="pinales" userId="65d003d1-348e-461b-85fc-57bf8f216434" providerId="ADAL" clId="{D7E920D5-3328-4F6A-819D-08F148EB9A71}" dt="2023-11-22T13:56:29.602" v="839" actId="1076"/>
        <pc:sldMkLst>
          <pc:docMk/>
          <pc:sldMk cId="2764825917" sldId="269"/>
        </pc:sldMkLst>
      </pc:sldChg>
      <pc:sldChg chg="modSp add mod">
        <pc:chgData name="pinales" userId="65d003d1-348e-461b-85fc-57bf8f216434" providerId="ADAL" clId="{D7E920D5-3328-4F6A-819D-08F148EB9A71}" dt="2023-11-22T13:56:42.570" v="844" actId="1076"/>
        <pc:sldMkLst>
          <pc:docMk/>
          <pc:sldMk cId="2182076275" sldId="270"/>
        </pc:sldMkLst>
      </pc:sldChg>
      <pc:sldChg chg="modSp mod">
        <pc:chgData name="pinales" userId="65d003d1-348e-461b-85fc-57bf8f216434" providerId="ADAL" clId="{D7E920D5-3328-4F6A-819D-08F148EB9A71}" dt="2023-11-22T19:12:52.228" v="1184" actId="1076"/>
        <pc:sldMkLst>
          <pc:docMk/>
          <pc:sldMk cId="3707096210" sldId="296"/>
        </pc:sldMkLst>
      </pc:sldChg>
      <pc:sldChg chg="modSp mod">
        <pc:chgData name="pinales" userId="65d003d1-348e-461b-85fc-57bf8f216434" providerId="ADAL" clId="{D7E920D5-3328-4F6A-819D-08F148EB9A71}" dt="2023-11-15T13:11:53.618" v="516" actId="790"/>
        <pc:sldMkLst>
          <pc:docMk/>
          <pc:sldMk cId="3750179070" sldId="302"/>
        </pc:sldMkLst>
      </pc:sldChg>
      <pc:sldChg chg="addSp delSp modSp mod">
        <pc:chgData name="pinales" userId="65d003d1-348e-461b-85fc-57bf8f216434" providerId="ADAL" clId="{D7E920D5-3328-4F6A-819D-08F148EB9A71}" dt="2023-11-13T13:21:07.361" v="43" actId="22"/>
        <pc:sldMkLst>
          <pc:docMk/>
          <pc:sldMk cId="1590289932" sldId="307"/>
        </pc:sldMkLst>
      </pc:sldChg>
      <pc:sldChg chg="addSp delSp new del mod">
        <pc:chgData name="pinales" userId="65d003d1-348e-461b-85fc-57bf8f216434" providerId="ADAL" clId="{D7E920D5-3328-4F6A-819D-08F148EB9A71}" dt="2023-11-13T14:01:18.333" v="515" actId="47"/>
        <pc:sldMkLst>
          <pc:docMk/>
          <pc:sldMk cId="3327554997" sldId="308"/>
        </pc:sldMkLst>
      </pc:sldChg>
      <pc:sldChg chg="addSp modSp add mod">
        <pc:chgData name="pinales" userId="65d003d1-348e-461b-85fc-57bf8f216434" providerId="ADAL" clId="{D7E920D5-3328-4F6A-819D-08F148EB9A71}" dt="2023-11-13T13:35:01.978" v="81" actId="2711"/>
        <pc:sldMkLst>
          <pc:docMk/>
          <pc:sldMk cId="3904885838" sldId="309"/>
        </pc:sldMkLst>
      </pc:sldChg>
      <pc:sldChg chg="modSp add mod">
        <pc:chgData name="pinales" userId="65d003d1-348e-461b-85fc-57bf8f216434" providerId="ADAL" clId="{D7E920D5-3328-4F6A-819D-08F148EB9A71}" dt="2023-11-13T13:35:47.946" v="91" actId="404"/>
        <pc:sldMkLst>
          <pc:docMk/>
          <pc:sldMk cId="4273987837" sldId="310"/>
        </pc:sldMkLst>
      </pc:sldChg>
      <pc:sldChg chg="modSp add mod">
        <pc:chgData name="pinales" userId="65d003d1-348e-461b-85fc-57bf8f216434" providerId="ADAL" clId="{D7E920D5-3328-4F6A-819D-08F148EB9A71}" dt="2023-11-13T13:37:02.283" v="99" actId="2711"/>
        <pc:sldMkLst>
          <pc:docMk/>
          <pc:sldMk cId="3251786787" sldId="312"/>
        </pc:sldMkLst>
      </pc:sldChg>
      <pc:sldChg chg="addSp modSp add mod">
        <pc:chgData name="pinales" userId="65d003d1-348e-461b-85fc-57bf8f216434" providerId="ADAL" clId="{D7E920D5-3328-4F6A-819D-08F148EB9A71}" dt="2023-11-15T13:13:53.531" v="519" actId="1076"/>
        <pc:sldMkLst>
          <pc:docMk/>
          <pc:sldMk cId="3440788632" sldId="315"/>
        </pc:sldMkLst>
      </pc:sldChg>
      <pc:sldChg chg="modSp add mod">
        <pc:chgData name="pinales" userId="65d003d1-348e-461b-85fc-57bf8f216434" providerId="ADAL" clId="{D7E920D5-3328-4F6A-819D-08F148EB9A71}" dt="2023-11-13T13:39:48.624" v="119" actId="1076"/>
        <pc:sldMkLst>
          <pc:docMk/>
          <pc:sldMk cId="2205738855" sldId="316"/>
        </pc:sldMkLst>
      </pc:sldChg>
      <pc:sldChg chg="addSp modSp add mod">
        <pc:chgData name="pinales" userId="65d003d1-348e-461b-85fc-57bf8f216434" providerId="ADAL" clId="{D7E920D5-3328-4F6A-819D-08F148EB9A71}" dt="2023-11-22T19:26:31.529" v="1223" actId="20577"/>
        <pc:sldMkLst>
          <pc:docMk/>
          <pc:sldMk cId="3735805755" sldId="318"/>
        </pc:sldMkLst>
      </pc:sldChg>
      <pc:sldChg chg="modSp add mod">
        <pc:chgData name="pinales" userId="65d003d1-348e-461b-85fc-57bf8f216434" providerId="ADAL" clId="{D7E920D5-3328-4F6A-819D-08F148EB9A71}" dt="2023-11-13T13:51:27.499" v="251" actId="1076"/>
        <pc:sldMkLst>
          <pc:docMk/>
          <pc:sldMk cId="3204733465" sldId="319"/>
        </pc:sldMkLst>
      </pc:sldChg>
      <pc:sldChg chg="modSp add mod">
        <pc:chgData name="pinales" userId="65d003d1-348e-461b-85fc-57bf8f216434" providerId="ADAL" clId="{D7E920D5-3328-4F6A-819D-08F148EB9A71}" dt="2023-11-22T19:26:23.594" v="1222" actId="20577"/>
        <pc:sldMkLst>
          <pc:docMk/>
          <pc:sldMk cId="1161352214" sldId="320"/>
        </pc:sldMkLst>
      </pc:sldChg>
      <pc:sldChg chg="modSp add mod">
        <pc:chgData name="pinales" userId="65d003d1-348e-461b-85fc-57bf8f216434" providerId="ADAL" clId="{D7E920D5-3328-4F6A-819D-08F148EB9A71}" dt="2023-11-15T13:15:51.551" v="534" actId="20577"/>
        <pc:sldMkLst>
          <pc:docMk/>
          <pc:sldMk cId="1496598717" sldId="321"/>
        </pc:sldMkLst>
      </pc:sldChg>
      <pc:sldChg chg="addSp modSp add mod">
        <pc:chgData name="pinales" userId="65d003d1-348e-461b-85fc-57bf8f216434" providerId="ADAL" clId="{D7E920D5-3328-4F6A-819D-08F148EB9A71}" dt="2023-11-22T19:25:48.362" v="1219" actId="20577"/>
        <pc:sldMkLst>
          <pc:docMk/>
          <pc:sldMk cId="721144993" sldId="323"/>
        </pc:sldMkLst>
      </pc:sldChg>
      <pc:sldChg chg="delSp modSp add mod">
        <pc:chgData name="pinales" userId="65d003d1-348e-461b-85fc-57bf8f216434" providerId="ADAL" clId="{D7E920D5-3328-4F6A-819D-08F148EB9A71}" dt="2023-11-22T19:26:04.354" v="1221" actId="20577"/>
        <pc:sldMkLst>
          <pc:docMk/>
          <pc:sldMk cId="4048640758" sldId="324"/>
        </pc:sldMkLst>
      </pc:sldChg>
      <pc:sldChg chg="modSp add mod">
        <pc:chgData name="pinales" userId="65d003d1-348e-461b-85fc-57bf8f216434" providerId="ADAL" clId="{D7E920D5-3328-4F6A-819D-08F148EB9A71}" dt="2023-11-13T14:00:25.400" v="506" actId="404"/>
        <pc:sldMkLst>
          <pc:docMk/>
          <pc:sldMk cId="1069025424" sldId="325"/>
        </pc:sldMkLst>
      </pc:sldChg>
      <pc:sldChg chg="modSp add mod">
        <pc:chgData name="pinales" userId="65d003d1-348e-461b-85fc-57bf8f216434" providerId="ADAL" clId="{D7E920D5-3328-4F6A-819D-08F148EB9A71}" dt="2023-11-15T13:17:59.531" v="544" actId="1076"/>
        <pc:sldMkLst>
          <pc:docMk/>
          <pc:sldMk cId="3009558200" sldId="326"/>
        </pc:sldMkLst>
      </pc:sldChg>
      <pc:sldChg chg="modSp add mod">
        <pc:chgData name="pinales" userId="65d003d1-348e-461b-85fc-57bf8f216434" providerId="ADAL" clId="{D7E920D5-3328-4F6A-819D-08F148EB9A71}" dt="2023-11-13T14:00:57.749" v="514" actId="1076"/>
        <pc:sldMkLst>
          <pc:docMk/>
          <pc:sldMk cId="1516291919" sldId="331"/>
        </pc:sldMkLst>
      </pc:sldChg>
      <pc:sldChg chg="addSp delSp modSp new mod">
        <pc:chgData name="pinales" userId="65d003d1-348e-461b-85fc-57bf8f216434" providerId="ADAL" clId="{D7E920D5-3328-4F6A-819D-08F148EB9A71}" dt="2023-11-22T19:02:21.185" v="1109" actId="14100"/>
        <pc:sldMkLst>
          <pc:docMk/>
          <pc:sldMk cId="2552503013" sldId="332"/>
        </pc:sldMkLst>
      </pc:sldChg>
      <pc:sldChg chg="addSp modSp new mod">
        <pc:chgData name="pinales" userId="65d003d1-348e-461b-85fc-57bf8f216434" providerId="ADAL" clId="{D7E920D5-3328-4F6A-819D-08F148EB9A71}" dt="2023-11-22T14:02:13.089" v="902" actId="2711"/>
        <pc:sldMkLst>
          <pc:docMk/>
          <pc:sldMk cId="2579256124" sldId="333"/>
        </pc:sldMkLst>
      </pc:sldChg>
    </pc:docChg>
  </pc:docChgLst>
  <pc:docChgLst>
    <pc:chgData name="pinales" userId="65d003d1-348e-461b-85fc-57bf8f216434" providerId="ADAL" clId="{D1BF0849-7678-4B38-B309-460BA05B6E7D}"/>
    <pc:docChg chg="undo redo custSel addSld delSld modSld sldOrd">
      <pc:chgData name="pinales" userId="65d003d1-348e-461b-85fc-57bf8f216434" providerId="ADAL" clId="{D1BF0849-7678-4B38-B309-460BA05B6E7D}" dt="2022-07-27T21:01:26.565" v="10265" actId="20577"/>
      <pc:docMkLst>
        <pc:docMk/>
      </pc:docMkLst>
      <pc:sldChg chg="addSp delSp modSp mod modClrScheme chgLayout">
        <pc:chgData name="pinales" userId="65d003d1-348e-461b-85fc-57bf8f216434" providerId="ADAL" clId="{D1BF0849-7678-4B38-B309-460BA05B6E7D}" dt="2022-07-26T15:14:56.542" v="7295" actId="14100"/>
        <pc:sldMkLst>
          <pc:docMk/>
          <pc:sldMk cId="3657878177" sldId="258"/>
        </pc:sldMkLst>
      </pc:sldChg>
      <pc:sldChg chg="addSp delSp modSp mod modTransition modClrScheme chgLayout">
        <pc:chgData name="pinales" userId="65d003d1-348e-461b-85fc-57bf8f216434" providerId="ADAL" clId="{D1BF0849-7678-4B38-B309-460BA05B6E7D}" dt="2022-07-26T15:15:52.310" v="7305" actId="20577"/>
        <pc:sldMkLst>
          <pc:docMk/>
          <pc:sldMk cId="4039976244" sldId="259"/>
        </pc:sldMkLst>
      </pc:sldChg>
      <pc:sldChg chg="addSp modSp mod">
        <pc:chgData name="pinales" userId="65d003d1-348e-461b-85fc-57bf8f216434" providerId="ADAL" clId="{D1BF0849-7678-4B38-B309-460BA05B6E7D}" dt="2022-07-26T15:10:53.252" v="7279" actId="790"/>
        <pc:sldMkLst>
          <pc:docMk/>
          <pc:sldMk cId="3033168284" sldId="260"/>
        </pc:sldMkLst>
      </pc:sldChg>
      <pc:sldChg chg="delSp del">
        <pc:chgData name="pinales" userId="65d003d1-348e-461b-85fc-57bf8f216434" providerId="ADAL" clId="{D1BF0849-7678-4B38-B309-460BA05B6E7D}" dt="2022-07-25T17:45:36.965" v="2352" actId="47"/>
        <pc:sldMkLst>
          <pc:docMk/>
          <pc:sldMk cId="2226693194" sldId="261"/>
        </pc:sldMkLst>
      </pc:sldChg>
      <pc:sldChg chg="addSp delSp modSp mod modClrScheme chgLayout">
        <pc:chgData name="pinales" userId="65d003d1-348e-461b-85fc-57bf8f216434" providerId="ADAL" clId="{D1BF0849-7678-4B38-B309-460BA05B6E7D}" dt="2022-07-26T14:20:37.758" v="6583" actId="790"/>
        <pc:sldMkLst>
          <pc:docMk/>
          <pc:sldMk cId="298721112" sldId="262"/>
        </pc:sldMkLst>
      </pc:sldChg>
      <pc:sldChg chg="addSp delSp modSp mod ord modClrScheme chgLayout">
        <pc:chgData name="pinales" userId="65d003d1-348e-461b-85fc-57bf8f216434" providerId="ADAL" clId="{D1BF0849-7678-4B38-B309-460BA05B6E7D}" dt="2022-07-26T15:04:06.474" v="7238" actId="790"/>
        <pc:sldMkLst>
          <pc:docMk/>
          <pc:sldMk cId="2759027411" sldId="263"/>
        </pc:sldMkLst>
      </pc:sldChg>
      <pc:sldChg chg="delSp modSp del mod">
        <pc:chgData name="pinales" userId="65d003d1-348e-461b-85fc-57bf8f216434" providerId="ADAL" clId="{D1BF0849-7678-4B38-B309-460BA05B6E7D}" dt="2022-07-25T18:04:16.428" v="2794" actId="47"/>
        <pc:sldMkLst>
          <pc:docMk/>
          <pc:sldMk cId="3917535489" sldId="264"/>
        </pc:sldMkLst>
      </pc:sldChg>
      <pc:sldChg chg="del">
        <pc:chgData name="pinales" userId="65d003d1-348e-461b-85fc-57bf8f216434" providerId="ADAL" clId="{D1BF0849-7678-4B38-B309-460BA05B6E7D}" dt="2022-07-25T17:57:03.487" v="2719" actId="47"/>
        <pc:sldMkLst>
          <pc:docMk/>
          <pc:sldMk cId="695271281" sldId="265"/>
        </pc:sldMkLst>
      </pc:sldChg>
      <pc:sldChg chg="addSp delSp modSp mod modClrScheme chgLayout">
        <pc:chgData name="pinales" userId="65d003d1-348e-461b-85fc-57bf8f216434" providerId="ADAL" clId="{D1BF0849-7678-4B38-B309-460BA05B6E7D}" dt="2022-07-26T15:17:38.557" v="7306" actId="790"/>
        <pc:sldMkLst>
          <pc:docMk/>
          <pc:sldMk cId="916817928" sldId="266"/>
        </pc:sldMkLst>
      </pc:sldChg>
      <pc:sldChg chg="addSp delSp modSp mod">
        <pc:chgData name="pinales" userId="65d003d1-348e-461b-85fc-57bf8f216434" providerId="ADAL" clId="{D1BF0849-7678-4B38-B309-460BA05B6E7D}" dt="2022-07-26T14:51:02.762" v="7128" actId="167"/>
        <pc:sldMkLst>
          <pc:docMk/>
          <pc:sldMk cId="1523213883" sldId="267"/>
        </pc:sldMkLst>
      </pc:sldChg>
      <pc:sldChg chg="addSp modSp mod">
        <pc:chgData name="pinales" userId="65d003d1-348e-461b-85fc-57bf8f216434" providerId="ADAL" clId="{D1BF0849-7678-4B38-B309-460BA05B6E7D}" dt="2022-07-26T15:37:56.727" v="7737" actId="167"/>
        <pc:sldMkLst>
          <pc:docMk/>
          <pc:sldMk cId="1687130231" sldId="268"/>
        </pc:sldMkLst>
      </pc:sldChg>
      <pc:sldChg chg="modSp mod">
        <pc:chgData name="pinales" userId="65d003d1-348e-461b-85fc-57bf8f216434" providerId="ADAL" clId="{D1BF0849-7678-4B38-B309-460BA05B6E7D}" dt="2022-07-26T15:24:56.893" v="7413" actId="20577"/>
        <pc:sldMkLst>
          <pc:docMk/>
          <pc:sldMk cId="1692808035" sldId="269"/>
        </pc:sldMkLst>
      </pc:sldChg>
      <pc:sldChg chg="addSp modSp mod">
        <pc:chgData name="pinales" userId="65d003d1-348e-461b-85fc-57bf8f216434" providerId="ADAL" clId="{D1BF0849-7678-4B38-B309-460BA05B6E7D}" dt="2022-07-26T15:33:56.631" v="7625" actId="20577"/>
        <pc:sldMkLst>
          <pc:docMk/>
          <pc:sldMk cId="3990367366" sldId="270"/>
        </pc:sldMkLst>
      </pc:sldChg>
      <pc:sldChg chg="addSp modSp mod">
        <pc:chgData name="pinales" userId="65d003d1-348e-461b-85fc-57bf8f216434" providerId="ADAL" clId="{D1BF0849-7678-4B38-B309-460BA05B6E7D}" dt="2022-07-26T15:51:40.612" v="7943" actId="1076"/>
        <pc:sldMkLst>
          <pc:docMk/>
          <pc:sldMk cId="1171687187" sldId="271"/>
        </pc:sldMkLst>
      </pc:sldChg>
      <pc:sldChg chg="modSp mod">
        <pc:chgData name="pinales" userId="65d003d1-348e-461b-85fc-57bf8f216434" providerId="ADAL" clId="{D1BF0849-7678-4B38-B309-460BA05B6E7D}" dt="2022-07-26T15:55:55.710" v="7995" actId="790"/>
        <pc:sldMkLst>
          <pc:docMk/>
          <pc:sldMk cId="1397811282" sldId="272"/>
        </pc:sldMkLst>
      </pc:sldChg>
      <pc:sldChg chg="addSp delSp modSp mod">
        <pc:chgData name="pinales" userId="65d003d1-348e-461b-85fc-57bf8f216434" providerId="ADAL" clId="{D1BF0849-7678-4B38-B309-460BA05B6E7D}" dt="2022-07-26T15:20:24.371" v="7311" actId="20577"/>
        <pc:sldMkLst>
          <pc:docMk/>
          <pc:sldMk cId="1931117775" sldId="273"/>
        </pc:sldMkLst>
      </pc:sldChg>
      <pc:sldChg chg="addSp delSp modSp mod">
        <pc:chgData name="pinales" userId="65d003d1-348e-461b-85fc-57bf8f216434" providerId="ADAL" clId="{D1BF0849-7678-4B38-B309-460BA05B6E7D}" dt="2022-07-26T15:28:25.826" v="7484" actId="1076"/>
        <pc:sldMkLst>
          <pc:docMk/>
          <pc:sldMk cId="2922673737" sldId="274"/>
        </pc:sldMkLst>
      </pc:sldChg>
      <pc:sldChg chg="addSp modSp mod">
        <pc:chgData name="pinales" userId="65d003d1-348e-461b-85fc-57bf8f216434" providerId="ADAL" clId="{D1BF0849-7678-4B38-B309-460BA05B6E7D}" dt="2022-07-26T15:54:31.627" v="7976" actId="1076"/>
        <pc:sldMkLst>
          <pc:docMk/>
          <pc:sldMk cId="2088892437" sldId="275"/>
        </pc:sldMkLst>
      </pc:sldChg>
      <pc:sldChg chg="addSp delSp modSp mod modClrScheme chgLayout">
        <pc:chgData name="pinales" userId="65d003d1-348e-461b-85fc-57bf8f216434" providerId="ADAL" clId="{D1BF0849-7678-4B38-B309-460BA05B6E7D}" dt="2022-07-27T21:01:26.565" v="10265" actId="20577"/>
        <pc:sldMkLst>
          <pc:docMk/>
          <pc:sldMk cId="2059677397" sldId="276"/>
        </pc:sldMkLst>
      </pc:sldChg>
      <pc:sldChg chg="modSp mod">
        <pc:chgData name="pinales" userId="65d003d1-348e-461b-85fc-57bf8f216434" providerId="ADAL" clId="{D1BF0849-7678-4B38-B309-460BA05B6E7D}" dt="2022-07-26T16:05:47.068" v="8638" actId="790"/>
        <pc:sldMkLst>
          <pc:docMk/>
          <pc:sldMk cId="3523836180" sldId="277"/>
        </pc:sldMkLst>
      </pc:sldChg>
      <pc:sldChg chg="addSp modSp mod">
        <pc:chgData name="pinales" userId="65d003d1-348e-461b-85fc-57bf8f216434" providerId="ADAL" clId="{D1BF0849-7678-4B38-B309-460BA05B6E7D}" dt="2022-07-26T15:08:52.411" v="7271" actId="14100"/>
        <pc:sldMkLst>
          <pc:docMk/>
          <pc:sldMk cId="2848326978" sldId="283"/>
        </pc:sldMkLst>
      </pc:sldChg>
      <pc:sldChg chg="addSp delSp modSp mod">
        <pc:chgData name="pinales" userId="65d003d1-348e-461b-85fc-57bf8f216434" providerId="ADAL" clId="{D1BF0849-7678-4B38-B309-460BA05B6E7D}" dt="2022-07-26T15:13:42.152" v="7294" actId="790"/>
        <pc:sldMkLst>
          <pc:docMk/>
          <pc:sldMk cId="24915323" sldId="284"/>
        </pc:sldMkLst>
      </pc:sldChg>
      <pc:sldChg chg="addSp modSp mod">
        <pc:chgData name="pinales" userId="65d003d1-348e-461b-85fc-57bf8f216434" providerId="ADAL" clId="{D1BF0849-7678-4B38-B309-460BA05B6E7D}" dt="2022-07-26T15:06:31.792" v="7257" actId="20577"/>
        <pc:sldMkLst>
          <pc:docMk/>
          <pc:sldMk cId="3853078966" sldId="285"/>
        </pc:sldMkLst>
      </pc:sldChg>
      <pc:sldChg chg="del">
        <pc:chgData name="pinales" userId="65d003d1-348e-461b-85fc-57bf8f216434" providerId="ADAL" clId="{D1BF0849-7678-4B38-B309-460BA05B6E7D}" dt="2022-07-25T13:42:41.262" v="70" actId="2696"/>
        <pc:sldMkLst>
          <pc:docMk/>
          <pc:sldMk cId="540390853" sldId="297"/>
        </pc:sldMkLst>
      </pc:sldChg>
      <pc:sldChg chg="addSp delSp modSp add mod">
        <pc:chgData name="pinales" userId="65d003d1-348e-461b-85fc-57bf8f216434" providerId="ADAL" clId="{D1BF0849-7678-4B38-B309-460BA05B6E7D}" dt="2022-07-26T15:12:15.389" v="7292" actId="1076"/>
        <pc:sldMkLst>
          <pc:docMk/>
          <pc:sldMk cId="2302933985" sldId="297"/>
        </pc:sldMkLst>
      </pc:sldChg>
      <pc:sldChg chg="addSp delSp modSp mod modClrScheme chgLayout">
        <pc:chgData name="pinales" userId="65d003d1-348e-461b-85fc-57bf8f216434" providerId="ADAL" clId="{D1BF0849-7678-4B38-B309-460BA05B6E7D}" dt="2022-07-26T15:02:14.465" v="7228" actId="1076"/>
        <pc:sldMkLst>
          <pc:docMk/>
          <pc:sldMk cId="3811773951" sldId="299"/>
        </pc:sldMkLst>
      </pc:sldChg>
      <pc:sldChg chg="modSp mod">
        <pc:chgData name="pinales" userId="65d003d1-348e-461b-85fc-57bf8f216434" providerId="ADAL" clId="{D1BF0849-7678-4B38-B309-460BA05B6E7D}" dt="2022-07-26T14:53:28.154" v="7161"/>
        <pc:sldMkLst>
          <pc:docMk/>
          <pc:sldMk cId="2832876226" sldId="301"/>
        </pc:sldMkLst>
      </pc:sldChg>
      <pc:sldChg chg="addSp modSp mod">
        <pc:chgData name="pinales" userId="65d003d1-348e-461b-85fc-57bf8f216434" providerId="ADAL" clId="{D1BF0849-7678-4B38-B309-460BA05B6E7D}" dt="2022-07-26T15:19:15.475" v="7310" actId="14100"/>
        <pc:sldMkLst>
          <pc:docMk/>
          <pc:sldMk cId="3406412374" sldId="302"/>
        </pc:sldMkLst>
      </pc:sldChg>
      <pc:sldChg chg="addSp modSp mod">
        <pc:chgData name="pinales" userId="65d003d1-348e-461b-85fc-57bf8f216434" providerId="ADAL" clId="{D1BF0849-7678-4B38-B309-460BA05B6E7D}" dt="2022-07-26T14:51:58.254" v="7133" actId="1076"/>
        <pc:sldMkLst>
          <pc:docMk/>
          <pc:sldMk cId="703282486" sldId="303"/>
        </pc:sldMkLst>
      </pc:sldChg>
      <pc:sldChg chg="modSp mod">
        <pc:chgData name="pinales" userId="65d003d1-348e-461b-85fc-57bf8f216434" providerId="ADAL" clId="{D1BF0849-7678-4B38-B309-460BA05B6E7D}" dt="2022-07-26T14:50:27.240" v="7124" actId="572"/>
        <pc:sldMkLst>
          <pc:docMk/>
          <pc:sldMk cId="3831598147" sldId="304"/>
        </pc:sldMkLst>
      </pc:sldChg>
      <pc:sldChg chg="addSp delSp modSp new del mod modClrScheme chgLayout">
        <pc:chgData name="pinales" userId="65d003d1-348e-461b-85fc-57bf8f216434" providerId="ADAL" clId="{D1BF0849-7678-4B38-B309-460BA05B6E7D}" dt="2022-07-25T16:19:56.296" v="103" actId="47"/>
        <pc:sldMkLst>
          <pc:docMk/>
          <pc:sldMk cId="314104553" sldId="305"/>
        </pc:sldMkLst>
      </pc:sldChg>
      <pc:sldChg chg="addSp delSp modSp add mod modClrScheme chgLayout">
        <pc:chgData name="pinales" userId="65d003d1-348e-461b-85fc-57bf8f216434" providerId="ADAL" clId="{D1BF0849-7678-4B38-B309-460BA05B6E7D}" dt="2022-07-27T20:59:42.663" v="10261" actId="1076"/>
        <pc:sldMkLst>
          <pc:docMk/>
          <pc:sldMk cId="3080950115" sldId="309"/>
        </pc:sldMkLst>
      </pc:sldChg>
      <pc:sldChg chg="delSp add del mod">
        <pc:chgData name="pinales" userId="65d003d1-348e-461b-85fc-57bf8f216434" providerId="ADAL" clId="{D1BF0849-7678-4B38-B309-460BA05B6E7D}" dt="2022-07-26T20:48:41.101" v="9017" actId="47"/>
        <pc:sldMkLst>
          <pc:docMk/>
          <pc:sldMk cId="2935732035" sldId="310"/>
        </pc:sldMkLst>
      </pc:sldChg>
      <pc:sldChg chg="delSp modSp add del mod">
        <pc:chgData name="pinales" userId="65d003d1-348e-461b-85fc-57bf8f216434" providerId="ADAL" clId="{D1BF0849-7678-4B38-B309-460BA05B6E7D}" dt="2022-07-26T21:01:45.748" v="9172" actId="47"/>
        <pc:sldMkLst>
          <pc:docMk/>
          <pc:sldMk cId="1106200135" sldId="311"/>
        </pc:sldMkLst>
      </pc:sldChg>
      <pc:sldChg chg="addSp delSp modSp add mod">
        <pc:chgData name="pinales" userId="65d003d1-348e-461b-85fc-57bf8f216434" providerId="ADAL" clId="{D1BF0849-7678-4B38-B309-460BA05B6E7D}" dt="2022-07-27T18:26:34.789" v="9915" actId="207"/>
        <pc:sldMkLst>
          <pc:docMk/>
          <pc:sldMk cId="76851981" sldId="312"/>
        </pc:sldMkLst>
      </pc:sldChg>
      <pc:sldChg chg="add del">
        <pc:chgData name="pinales" userId="65d003d1-348e-461b-85fc-57bf8f216434" providerId="ADAL" clId="{D1BF0849-7678-4B38-B309-460BA05B6E7D}" dt="2022-07-26T20:50:18.338" v="9025" actId="47"/>
        <pc:sldMkLst>
          <pc:docMk/>
          <pc:sldMk cId="1498608468" sldId="313"/>
        </pc:sldMkLst>
      </pc:sldChg>
      <pc:sldChg chg="addSp delSp modSp new mod modClrScheme chgLayout">
        <pc:chgData name="pinales" userId="65d003d1-348e-461b-85fc-57bf8f216434" providerId="ADAL" clId="{D1BF0849-7678-4B38-B309-460BA05B6E7D}" dt="2022-07-27T17:39:05.211" v="9434" actId="20577"/>
        <pc:sldMkLst>
          <pc:docMk/>
          <pc:sldMk cId="4188098354" sldId="313"/>
        </pc:sldMkLst>
      </pc:sldChg>
      <pc:sldChg chg="modSp add del mod">
        <pc:chgData name="pinales" userId="65d003d1-348e-461b-85fc-57bf8f216434" providerId="ADAL" clId="{D1BF0849-7678-4B38-B309-460BA05B6E7D}" dt="2022-07-26T20:50:31.908" v="9026" actId="47"/>
        <pc:sldMkLst>
          <pc:docMk/>
          <pc:sldMk cId="379645539" sldId="314"/>
        </pc:sldMkLst>
      </pc:sldChg>
    </pc:docChg>
  </pc:docChgLst>
  <pc:docChgLst>
    <pc:chgData name="pinales" userId="65d003d1-348e-461b-85fc-57bf8f216434" providerId="ADAL" clId="{9025C938-57B5-45D2-8752-D3A1ECEE9D5C}"/>
    <pc:docChg chg="modSld">
      <pc:chgData name="pinales" userId="65d003d1-348e-461b-85fc-57bf8f216434" providerId="ADAL" clId="{9025C938-57B5-45D2-8752-D3A1ECEE9D5C}" dt="2022-10-10T16:57:51.591" v="15" actId="20577"/>
      <pc:docMkLst>
        <pc:docMk/>
      </pc:docMkLst>
      <pc:sldChg chg="modSp mod">
        <pc:chgData name="pinales" userId="65d003d1-348e-461b-85fc-57bf8f216434" providerId="ADAL" clId="{9025C938-57B5-45D2-8752-D3A1ECEE9D5C}" dt="2022-10-10T16:57:51.591" v="15" actId="20577"/>
        <pc:sldMkLst>
          <pc:docMk/>
          <pc:sldMk cId="0" sldId="256"/>
        </pc:sldMkLst>
      </pc:sldChg>
    </pc:docChg>
  </pc:docChgLst>
  <pc:docChgLst>
    <pc:chgData name="pinales" userId="65d003d1-348e-461b-85fc-57bf8f216434" providerId="ADAL" clId="{B9F0C604-12DA-49C8-A1AB-F7B6CDCCD8EB}"/>
    <pc:docChg chg="modSld">
      <pc:chgData name="pinales" userId="65d003d1-348e-461b-85fc-57bf8f216434" providerId="ADAL" clId="{B9F0C604-12DA-49C8-A1AB-F7B6CDCCD8EB}" dt="2024-10-08T14:06:28.147" v="0" actId="404"/>
      <pc:docMkLst>
        <pc:docMk/>
      </pc:docMkLst>
      <pc:sldChg chg="modSp mod">
        <pc:chgData name="pinales" userId="65d003d1-348e-461b-85fc-57bf8f216434" providerId="ADAL" clId="{B9F0C604-12DA-49C8-A1AB-F7B6CDCCD8EB}" dt="2024-10-08T14:06:28.147" v="0" actId="404"/>
        <pc:sldMkLst>
          <pc:docMk/>
          <pc:sldMk cId="3707096210" sldId="296"/>
        </pc:sldMkLst>
      </pc:sldChg>
    </pc:docChg>
  </pc:docChgLst>
  <pc:docChgLst>
    <pc:chgData name="pinales" userId="65d003d1-348e-461b-85fc-57bf8f216434" providerId="ADAL" clId="{961946D4-8CF5-4BFA-A45F-FBE2C52E2706}"/>
    <pc:docChg chg="undo custSel addSld delSld modSld">
      <pc:chgData name="pinales" userId="65d003d1-348e-461b-85fc-57bf8f216434" providerId="ADAL" clId="{961946D4-8CF5-4BFA-A45F-FBE2C52E2706}" dt="2022-07-08T16:55:07.399" v="1639" actId="207"/>
      <pc:docMkLst>
        <pc:docMk/>
      </pc:docMkLst>
      <pc:sldChg chg="modSp mod">
        <pc:chgData name="pinales" userId="65d003d1-348e-461b-85fc-57bf8f216434" providerId="ADAL" clId="{961946D4-8CF5-4BFA-A45F-FBE2C52E2706}" dt="2022-06-30T15:11:52.359" v="50" actId="20577"/>
        <pc:sldMkLst>
          <pc:docMk/>
          <pc:sldMk cId="0" sldId="256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2219587573" sldId="257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4191071169" sldId="258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702746167" sldId="259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4151591999" sldId="260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2263038621" sldId="261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3482911456" sldId="262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142750726" sldId="263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1608473370" sldId="264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743846961" sldId="265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3406599640" sldId="266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3034348879" sldId="267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2906421688" sldId="269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2365706195" sldId="270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1334271627" sldId="271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468843990" sldId="273"/>
        </pc:sldMkLst>
      </pc:sldChg>
      <pc:sldChg chg="modSp mod">
        <pc:chgData name="pinales" userId="65d003d1-348e-461b-85fc-57bf8f216434" providerId="ADAL" clId="{961946D4-8CF5-4BFA-A45F-FBE2C52E2706}" dt="2022-06-30T17:23:14.782" v="1555" actId="20577"/>
        <pc:sldMkLst>
          <pc:docMk/>
          <pc:sldMk cId="2169449533" sldId="277"/>
        </pc:sldMkLst>
      </pc:sldChg>
      <pc:sldChg chg="addSp delSp modSp add mod modClrScheme chgLayout">
        <pc:chgData name="pinales" userId="65d003d1-348e-461b-85fc-57bf8f216434" providerId="ADAL" clId="{961946D4-8CF5-4BFA-A45F-FBE2C52E2706}" dt="2022-06-30T16:28:54.506" v="1153" actId="947"/>
        <pc:sldMkLst>
          <pc:docMk/>
          <pc:sldMk cId="2150452850" sldId="278"/>
        </pc:sldMkLst>
      </pc:sldChg>
      <pc:sldChg chg="addSp modSp add mod modClrScheme chgLayout">
        <pc:chgData name="pinales" userId="65d003d1-348e-461b-85fc-57bf8f216434" providerId="ADAL" clId="{961946D4-8CF5-4BFA-A45F-FBE2C52E2706}" dt="2022-06-30T16:47:50.856" v="1482" actId="14100"/>
        <pc:sldMkLst>
          <pc:docMk/>
          <pc:sldMk cId="3494215689" sldId="280"/>
        </pc:sldMkLst>
      </pc:sldChg>
      <pc:sldChg chg="modSp add mod">
        <pc:chgData name="pinales" userId="65d003d1-348e-461b-85fc-57bf8f216434" providerId="ADAL" clId="{961946D4-8CF5-4BFA-A45F-FBE2C52E2706}" dt="2022-06-30T16:47:06.304" v="1479" actId="20577"/>
        <pc:sldMkLst>
          <pc:docMk/>
          <pc:sldMk cId="1725328275" sldId="285"/>
        </pc:sldMkLst>
      </pc:sldChg>
      <pc:sldChg chg="addSp delSp modSp add mod modClrScheme chgLayout">
        <pc:chgData name="pinales" userId="65d003d1-348e-461b-85fc-57bf8f216434" providerId="ADAL" clId="{961946D4-8CF5-4BFA-A45F-FBE2C52E2706}" dt="2022-06-30T16:33:21.642" v="1248" actId="20577"/>
        <pc:sldMkLst>
          <pc:docMk/>
          <pc:sldMk cId="1362303065" sldId="286"/>
        </pc:sldMkLst>
      </pc:sldChg>
      <pc:sldChg chg="addSp modSp add mod">
        <pc:chgData name="pinales" userId="65d003d1-348e-461b-85fc-57bf8f216434" providerId="ADAL" clId="{961946D4-8CF5-4BFA-A45F-FBE2C52E2706}" dt="2022-06-30T16:37:36.597" v="1311" actId="1076"/>
        <pc:sldMkLst>
          <pc:docMk/>
          <pc:sldMk cId="3841093088" sldId="287"/>
        </pc:sldMkLst>
      </pc:sldChg>
      <pc:sldChg chg="modSp add mod">
        <pc:chgData name="pinales" userId="65d003d1-348e-461b-85fc-57bf8f216434" providerId="ADAL" clId="{961946D4-8CF5-4BFA-A45F-FBE2C52E2706}" dt="2022-06-30T16:39:01.710" v="1325" actId="1076"/>
        <pc:sldMkLst>
          <pc:docMk/>
          <pc:sldMk cId="3222718334" sldId="288"/>
        </pc:sldMkLst>
      </pc:sldChg>
      <pc:sldChg chg="modSp add mod">
        <pc:chgData name="pinales" userId="65d003d1-348e-461b-85fc-57bf8f216434" providerId="ADAL" clId="{961946D4-8CF5-4BFA-A45F-FBE2C52E2706}" dt="2022-06-30T16:41:15.806" v="1366" actId="1076"/>
        <pc:sldMkLst>
          <pc:docMk/>
          <pc:sldMk cId="770631960" sldId="289"/>
        </pc:sldMkLst>
      </pc:sldChg>
      <pc:sldChg chg="modSp mod">
        <pc:chgData name="pinales" userId="65d003d1-348e-461b-85fc-57bf8f216434" providerId="ADAL" clId="{961946D4-8CF5-4BFA-A45F-FBE2C52E2706}" dt="2022-07-08T16:55:07.399" v="1639" actId="207"/>
        <pc:sldMkLst>
          <pc:docMk/>
          <pc:sldMk cId="3707096210" sldId="296"/>
        </pc:sldMkLst>
      </pc:sldChg>
      <pc:sldChg chg="modSp new mod">
        <pc:chgData name="pinales" userId="65d003d1-348e-461b-85fc-57bf8f216434" providerId="ADAL" clId="{961946D4-8CF5-4BFA-A45F-FBE2C52E2706}" dt="2022-06-30T16:14:03.056" v="996"/>
        <pc:sldMkLst>
          <pc:docMk/>
          <pc:sldMk cId="540390853" sldId="297"/>
        </pc:sldMkLst>
      </pc:sldChg>
      <pc:sldChg chg="del">
        <pc:chgData name="pinales" userId="65d003d1-348e-461b-85fc-57bf8f216434" providerId="ADAL" clId="{961946D4-8CF5-4BFA-A45F-FBE2C52E2706}" dt="2022-06-30T15:12:11.951" v="51" actId="47"/>
        <pc:sldMkLst>
          <pc:docMk/>
          <pc:sldMk cId="3602554344" sldId="297"/>
        </pc:sldMkLst>
      </pc:sldChg>
      <pc:sldChg chg="addSp delSp modSp new mod modClrScheme chgLayout">
        <pc:chgData name="pinales" userId="65d003d1-348e-461b-85fc-57bf8f216434" providerId="ADAL" clId="{961946D4-8CF5-4BFA-A45F-FBE2C52E2706}" dt="2022-07-08T16:51:51.704" v="1632" actId="14826"/>
        <pc:sldMkLst>
          <pc:docMk/>
          <pc:sldMk cId="2095614227" sldId="298"/>
        </pc:sldMkLst>
      </pc:sldChg>
    </pc:docChg>
  </pc:docChgLst>
  <pc:docChgLst>
    <pc:chgData name="pinales" userId="65d003d1-348e-461b-85fc-57bf8f216434" providerId="ADAL" clId="{1B09B712-2DC4-47C0-B2EA-9FD0DE1876BE}"/>
    <pc:docChg chg="undo redo custSel addSld delSld modSld sldOrd">
      <pc:chgData name="pinales" userId="65d003d1-348e-461b-85fc-57bf8f216434" providerId="ADAL" clId="{1B09B712-2DC4-47C0-B2EA-9FD0DE1876BE}" dt="2022-06-06T21:50:08.928" v="12065" actId="20577"/>
      <pc:docMkLst>
        <pc:docMk/>
      </pc:docMkLst>
      <pc:sldChg chg="modSp mod">
        <pc:chgData name="pinales" userId="65d003d1-348e-461b-85fc-57bf8f216434" providerId="ADAL" clId="{1B09B712-2DC4-47C0-B2EA-9FD0DE1876BE}" dt="2022-05-31T19:51:38.555" v="4252" actId="790"/>
        <pc:sldMkLst>
          <pc:docMk/>
          <pc:sldMk cId="0" sldId="256"/>
        </pc:sldMkLst>
      </pc:sldChg>
      <pc:sldChg chg="addSp delSp modSp mod modClrScheme chgLayout">
        <pc:chgData name="pinales" userId="65d003d1-348e-461b-85fc-57bf8f216434" providerId="ADAL" clId="{1B09B712-2DC4-47C0-B2EA-9FD0DE1876BE}" dt="2022-06-02T15:42:30.161" v="6473" actId="123"/>
        <pc:sldMkLst>
          <pc:docMk/>
          <pc:sldMk cId="551296434" sldId="259"/>
        </pc:sldMkLst>
      </pc:sldChg>
      <pc:sldChg chg="addSp modSp mod">
        <pc:chgData name="pinales" userId="65d003d1-348e-461b-85fc-57bf8f216434" providerId="ADAL" clId="{1B09B712-2DC4-47C0-B2EA-9FD0DE1876BE}" dt="2022-05-30T17:27:06.192" v="632" actId="207"/>
        <pc:sldMkLst>
          <pc:docMk/>
          <pc:sldMk cId="2043225871" sldId="260"/>
        </pc:sldMkLst>
      </pc:sldChg>
      <pc:sldChg chg="addSp delSp modSp mod ord modClrScheme chgLayout">
        <pc:chgData name="pinales" userId="65d003d1-348e-461b-85fc-57bf8f216434" providerId="ADAL" clId="{1B09B712-2DC4-47C0-B2EA-9FD0DE1876BE}" dt="2022-05-30T21:16:13.722" v="2330" actId="14100"/>
        <pc:sldMkLst>
          <pc:docMk/>
          <pc:sldMk cId="1236664772" sldId="261"/>
        </pc:sldMkLst>
      </pc:sldChg>
      <pc:sldChg chg="addSp delSp modSp mod modClrScheme chgLayout">
        <pc:chgData name="pinales" userId="65d003d1-348e-461b-85fc-57bf8f216434" providerId="ADAL" clId="{1B09B712-2DC4-47C0-B2EA-9FD0DE1876BE}" dt="2022-06-02T15:38:28.746" v="6404" actId="948"/>
        <pc:sldMkLst>
          <pc:docMk/>
          <pc:sldMk cId="1449135470" sldId="262"/>
        </pc:sldMkLst>
      </pc:sldChg>
      <pc:sldChg chg="delSp modSp del">
        <pc:chgData name="pinales" userId="65d003d1-348e-461b-85fc-57bf8f216434" providerId="ADAL" clId="{1B09B712-2DC4-47C0-B2EA-9FD0DE1876BE}" dt="2022-05-30T18:55:41.507" v="2201" actId="47"/>
        <pc:sldMkLst>
          <pc:docMk/>
          <pc:sldMk cId="901872575" sldId="263"/>
        </pc:sldMkLst>
      </pc:sldChg>
      <pc:sldChg chg="addSp modSp mod ord modClrScheme chgLayout">
        <pc:chgData name="pinales" userId="65d003d1-348e-461b-85fc-57bf8f216434" providerId="ADAL" clId="{1B09B712-2DC4-47C0-B2EA-9FD0DE1876BE}" dt="2022-06-02T17:49:45.199" v="7178" actId="20577"/>
        <pc:sldMkLst>
          <pc:docMk/>
          <pc:sldMk cId="1608473370" sldId="264"/>
        </pc:sldMkLst>
      </pc:sldChg>
      <pc:sldChg chg="addSp delSp modSp mod ord modClrScheme chgLayout">
        <pc:chgData name="pinales" userId="65d003d1-348e-461b-85fc-57bf8f216434" providerId="ADAL" clId="{1B09B712-2DC4-47C0-B2EA-9FD0DE1876BE}" dt="2022-06-02T17:51:22.575" v="7214" actId="20577"/>
        <pc:sldMkLst>
          <pc:docMk/>
          <pc:sldMk cId="743846961" sldId="265"/>
        </pc:sldMkLst>
      </pc:sldChg>
      <pc:sldChg chg="modSp del mod ord">
        <pc:chgData name="pinales" userId="65d003d1-348e-461b-85fc-57bf8f216434" providerId="ADAL" clId="{1B09B712-2DC4-47C0-B2EA-9FD0DE1876BE}" dt="2022-06-02T16:12:24.175" v="6838" actId="47"/>
        <pc:sldMkLst>
          <pc:docMk/>
          <pc:sldMk cId="3406599640" sldId="266"/>
        </pc:sldMkLst>
      </pc:sldChg>
      <pc:sldChg chg="addSp delSp modSp del mod ord modClrScheme chgLayout">
        <pc:chgData name="pinales" userId="65d003d1-348e-461b-85fc-57bf8f216434" providerId="ADAL" clId="{1B09B712-2DC4-47C0-B2EA-9FD0DE1876BE}" dt="2022-06-02T17:49:29.662" v="7177" actId="47"/>
        <pc:sldMkLst>
          <pc:docMk/>
          <pc:sldMk cId="3034348879" sldId="267"/>
        </pc:sldMkLst>
      </pc:sldChg>
      <pc:sldChg chg="addSp delSp modSp mod modClrScheme chgLayout">
        <pc:chgData name="pinales" userId="65d003d1-348e-461b-85fc-57bf8f216434" providerId="ADAL" clId="{1B09B712-2DC4-47C0-B2EA-9FD0DE1876BE}" dt="2022-06-02T18:16:30.516" v="8166" actId="20577"/>
        <pc:sldMkLst>
          <pc:docMk/>
          <pc:sldMk cId="992095607" sldId="268"/>
        </pc:sldMkLst>
      </pc:sldChg>
      <pc:sldChg chg="del">
        <pc:chgData name="pinales" userId="65d003d1-348e-461b-85fc-57bf8f216434" providerId="ADAL" clId="{1B09B712-2DC4-47C0-B2EA-9FD0DE1876BE}" dt="2022-06-02T16:12:11.478" v="6837" actId="47"/>
        <pc:sldMkLst>
          <pc:docMk/>
          <pc:sldMk cId="2906421688" sldId="269"/>
        </pc:sldMkLst>
      </pc:sldChg>
      <pc:sldChg chg="addSp delSp modSp mod">
        <pc:chgData name="pinales" userId="65d003d1-348e-461b-85fc-57bf8f216434" providerId="ADAL" clId="{1B09B712-2DC4-47C0-B2EA-9FD0DE1876BE}" dt="2022-06-02T18:36:13.335" v="8974" actId="20577"/>
        <pc:sldMkLst>
          <pc:docMk/>
          <pc:sldMk cId="1334271627" sldId="271"/>
        </pc:sldMkLst>
      </pc:sldChg>
      <pc:sldChg chg="addSp delSp modSp mod">
        <pc:chgData name="pinales" userId="65d003d1-348e-461b-85fc-57bf8f216434" providerId="ADAL" clId="{1B09B712-2DC4-47C0-B2EA-9FD0DE1876BE}" dt="2022-06-02T19:02:42.142" v="10236" actId="22"/>
        <pc:sldMkLst>
          <pc:docMk/>
          <pc:sldMk cId="1185535159" sldId="272"/>
        </pc:sldMkLst>
      </pc:sldChg>
      <pc:sldChg chg="addSp modSp mod ord modClrScheme chgLayout">
        <pc:chgData name="pinales" userId="65d003d1-348e-461b-85fc-57bf8f216434" providerId="ADAL" clId="{1B09B712-2DC4-47C0-B2EA-9FD0DE1876BE}" dt="2022-06-06T14:37:12.167" v="10420" actId="14100"/>
        <pc:sldMkLst>
          <pc:docMk/>
          <pc:sldMk cId="2059677397" sldId="276"/>
        </pc:sldMkLst>
      </pc:sldChg>
      <pc:sldChg chg="del">
        <pc:chgData name="pinales" userId="65d003d1-348e-461b-85fc-57bf8f216434" providerId="ADAL" clId="{1B09B712-2DC4-47C0-B2EA-9FD0DE1876BE}" dt="2022-06-02T18:45:43.721" v="9384" actId="47"/>
        <pc:sldMkLst>
          <pc:docMk/>
          <pc:sldMk cId="2150452850" sldId="278"/>
        </pc:sldMkLst>
      </pc:sldChg>
      <pc:sldChg chg="modSp mod">
        <pc:chgData name="pinales" userId="65d003d1-348e-461b-85fc-57bf8f216434" providerId="ADAL" clId="{1B09B712-2DC4-47C0-B2EA-9FD0DE1876BE}" dt="2022-06-02T18:57:09.516" v="10204" actId="207"/>
        <pc:sldMkLst>
          <pc:docMk/>
          <pc:sldMk cId="0" sldId="279"/>
        </pc:sldMkLst>
      </pc:sldChg>
      <pc:sldChg chg="del">
        <pc:chgData name="pinales" userId="65d003d1-348e-461b-85fc-57bf8f216434" providerId="ADAL" clId="{1B09B712-2DC4-47C0-B2EA-9FD0DE1876BE}" dt="2022-06-02T18:36:35.280" v="8975" actId="47"/>
        <pc:sldMkLst>
          <pc:docMk/>
          <pc:sldMk cId="3494215689" sldId="280"/>
        </pc:sldMkLst>
      </pc:sldChg>
      <pc:sldChg chg="modSp mod">
        <pc:chgData name="pinales" userId="65d003d1-348e-461b-85fc-57bf8f216434" providerId="ADAL" clId="{1B09B712-2DC4-47C0-B2EA-9FD0DE1876BE}" dt="2022-06-02T18:45:29.557" v="9383" actId="1076"/>
        <pc:sldMkLst>
          <pc:docMk/>
          <pc:sldMk cId="2848326978" sldId="283"/>
        </pc:sldMkLst>
      </pc:sldChg>
      <pc:sldChg chg="addSp delSp modSp mod ord modClrScheme chgLayout">
        <pc:chgData name="pinales" userId="65d003d1-348e-461b-85fc-57bf8f216434" providerId="ADAL" clId="{1B09B712-2DC4-47C0-B2EA-9FD0DE1876BE}" dt="2022-06-02T15:40:03.939" v="6413" actId="207"/>
        <pc:sldMkLst>
          <pc:docMk/>
          <pc:sldMk cId="24915323" sldId="284"/>
        </pc:sldMkLst>
      </pc:sldChg>
      <pc:sldChg chg="addSp delSp modSp new mod">
        <pc:chgData name="pinales" userId="65d003d1-348e-461b-85fc-57bf8f216434" providerId="ADAL" clId="{1B09B712-2DC4-47C0-B2EA-9FD0DE1876BE}" dt="2022-06-02T15:36:55.526" v="6401" actId="207"/>
        <pc:sldMkLst>
          <pc:docMk/>
          <pc:sldMk cId="1144492344" sldId="285"/>
        </pc:sldMkLst>
      </pc:sldChg>
      <pc:sldChg chg="addSp delSp modSp add mod">
        <pc:chgData name="pinales" userId="65d003d1-348e-461b-85fc-57bf8f216434" providerId="ADAL" clId="{1B09B712-2DC4-47C0-B2EA-9FD0DE1876BE}" dt="2022-06-06T15:52:21.467" v="10555" actId="20577"/>
        <pc:sldMkLst>
          <pc:docMk/>
          <pc:sldMk cId="193037238" sldId="302"/>
        </pc:sldMkLst>
      </pc:sldChg>
      <pc:sldChg chg="modSp add mod">
        <pc:chgData name="pinales" userId="65d003d1-348e-461b-85fc-57bf8f216434" providerId="ADAL" clId="{1B09B712-2DC4-47C0-B2EA-9FD0DE1876BE}" dt="2022-06-06T15:53:25.457" v="10580" actId="207"/>
        <pc:sldMkLst>
          <pc:docMk/>
          <pc:sldMk cId="1813761702" sldId="303"/>
        </pc:sldMkLst>
      </pc:sldChg>
      <pc:sldChg chg="modSp add mod">
        <pc:chgData name="pinales" userId="65d003d1-348e-461b-85fc-57bf8f216434" providerId="ADAL" clId="{1B09B712-2DC4-47C0-B2EA-9FD0DE1876BE}" dt="2022-06-06T15:53:57.064" v="10582" actId="20577"/>
        <pc:sldMkLst>
          <pc:docMk/>
          <pc:sldMk cId="1331468757" sldId="304"/>
        </pc:sldMkLst>
      </pc:sldChg>
      <pc:sldChg chg="modSp add mod">
        <pc:chgData name="pinales" userId="65d003d1-348e-461b-85fc-57bf8f216434" providerId="ADAL" clId="{1B09B712-2DC4-47C0-B2EA-9FD0DE1876BE}" dt="2022-06-02T19:05:51.692" v="10259" actId="1076"/>
        <pc:sldMkLst>
          <pc:docMk/>
          <pc:sldMk cId="3003497421" sldId="305"/>
        </pc:sldMkLst>
      </pc:sldChg>
      <pc:sldChg chg="modSp new mod">
        <pc:chgData name="pinales" userId="65d003d1-348e-461b-85fc-57bf8f216434" providerId="ADAL" clId="{1B09B712-2DC4-47C0-B2EA-9FD0DE1876BE}" dt="2022-06-06T21:50:08.928" v="12065" actId="20577"/>
        <pc:sldMkLst>
          <pc:docMk/>
          <pc:sldMk cId="2543970577" sldId="306"/>
        </pc:sldMkLst>
      </pc:sldChg>
      <pc:sldChg chg="addSp delSp modSp mod">
        <pc:chgData name="pinales" userId="65d003d1-348e-461b-85fc-57bf8f216434" providerId="ADAL" clId="{1B09B712-2DC4-47C0-B2EA-9FD0DE1876BE}" dt="2022-06-06T18:34:21.927" v="11420" actId="20577"/>
        <pc:sldMkLst>
          <pc:docMk/>
          <pc:sldMk cId="3310389879" sldId="307"/>
        </pc:sldMkLst>
      </pc:sldChg>
      <pc:sldChg chg="addSp delSp modSp add mod modClrScheme chgLayout">
        <pc:chgData name="pinales" userId="65d003d1-348e-461b-85fc-57bf8f216434" providerId="ADAL" clId="{1B09B712-2DC4-47C0-B2EA-9FD0DE1876BE}" dt="2022-06-06T17:13:00.116" v="10804" actId="20577"/>
        <pc:sldMkLst>
          <pc:docMk/>
          <pc:sldMk cId="602290394" sldId="311"/>
        </pc:sldMkLst>
      </pc:sldChg>
      <pc:sldChg chg="addSp modSp new mod">
        <pc:chgData name="pinales" userId="65d003d1-348e-461b-85fc-57bf8f216434" providerId="ADAL" clId="{1B09B712-2DC4-47C0-B2EA-9FD0DE1876BE}" dt="2022-06-06T18:59:26.880" v="11924" actId="732"/>
        <pc:sldMkLst>
          <pc:docMk/>
          <pc:sldMk cId="4148189345" sldId="312"/>
        </pc:sldMkLst>
      </pc:sldChg>
    </pc:docChg>
  </pc:docChgLst>
  <pc:docChgLst>
    <pc:chgData name="pinales" userId="65d003d1-348e-461b-85fc-57bf8f216434" providerId="ADAL" clId="{B41EC258-1850-4779-A791-F16252B3CE2E}"/>
    <pc:docChg chg="undo redo custSel addSld delSld modSld">
      <pc:chgData name="pinales" userId="65d003d1-348e-461b-85fc-57bf8f216434" providerId="ADAL" clId="{B41EC258-1850-4779-A791-F16252B3CE2E}" dt="2022-12-05T17:28:41.771" v="6222" actId="1076"/>
      <pc:docMkLst>
        <pc:docMk/>
      </pc:docMkLst>
      <pc:sldChg chg="addSp delSp modSp mod">
        <pc:chgData name="pinales" userId="65d003d1-348e-461b-85fc-57bf8f216434" providerId="ADAL" clId="{B41EC258-1850-4779-A791-F16252B3CE2E}" dt="2022-11-28T17:26:26.490" v="43"/>
        <pc:sldMkLst>
          <pc:docMk/>
          <pc:sldMk cId="0" sldId="256"/>
        </pc:sldMkLst>
      </pc:sldChg>
      <pc:sldChg chg="addSp delSp modSp add mod modClrScheme chgLayout">
        <pc:chgData name="pinales" userId="65d003d1-348e-461b-85fc-57bf8f216434" providerId="ADAL" clId="{B41EC258-1850-4779-A791-F16252B3CE2E}" dt="2022-11-28T17:43:57.573" v="415" actId="1076"/>
        <pc:sldMkLst>
          <pc:docMk/>
          <pc:sldMk cId="2495368885" sldId="278"/>
        </pc:sldMkLst>
      </pc:sldChg>
      <pc:sldChg chg="modSp mod">
        <pc:chgData name="pinales" userId="65d003d1-348e-461b-85fc-57bf8f216434" providerId="ADAL" clId="{B41EC258-1850-4779-A791-F16252B3CE2E}" dt="2022-12-05T16:59:00.069" v="5860"/>
        <pc:sldMkLst>
          <pc:docMk/>
          <pc:sldMk cId="3707096210" sldId="296"/>
        </pc:sldMkLst>
      </pc:sldChg>
      <pc:sldChg chg="addSp modSp new mod">
        <pc:chgData name="pinales" userId="65d003d1-348e-461b-85fc-57bf8f216434" providerId="ADAL" clId="{B41EC258-1850-4779-A791-F16252B3CE2E}" dt="2022-12-05T15:57:16.948" v="5055"/>
        <pc:sldMkLst>
          <pc:docMk/>
          <pc:sldMk cId="3539543594" sldId="297"/>
        </pc:sldMkLst>
      </pc:sldChg>
      <pc:sldChg chg="addSp modSp new mod">
        <pc:chgData name="pinales" userId="65d003d1-348e-461b-85fc-57bf8f216434" providerId="ADAL" clId="{B41EC258-1850-4779-A791-F16252B3CE2E}" dt="2022-12-05T15:29:25.244" v="4326" actId="790"/>
        <pc:sldMkLst>
          <pc:docMk/>
          <pc:sldMk cId="436556258" sldId="298"/>
        </pc:sldMkLst>
      </pc:sldChg>
      <pc:sldChg chg="addSp delSp modSp new mod">
        <pc:chgData name="pinales" userId="65d003d1-348e-461b-85fc-57bf8f216434" providerId="ADAL" clId="{B41EC258-1850-4779-A791-F16252B3CE2E}" dt="2022-12-05T15:58:10.029" v="5065" actId="20577"/>
        <pc:sldMkLst>
          <pc:docMk/>
          <pc:sldMk cId="2065831932" sldId="299"/>
        </pc:sldMkLst>
      </pc:sldChg>
      <pc:sldChg chg="addSp delSp modSp new mod">
        <pc:chgData name="pinales" userId="65d003d1-348e-461b-85fc-57bf8f216434" providerId="ADAL" clId="{B41EC258-1850-4779-A791-F16252B3CE2E}" dt="2022-12-05T15:57:13.367" v="5054" actId="21"/>
        <pc:sldMkLst>
          <pc:docMk/>
          <pc:sldMk cId="695156557" sldId="300"/>
        </pc:sldMkLst>
      </pc:sldChg>
      <pc:sldChg chg="addSp delSp modSp new mod">
        <pc:chgData name="pinales" userId="65d003d1-348e-461b-85fc-57bf8f216434" providerId="ADAL" clId="{B41EC258-1850-4779-A791-F16252B3CE2E}" dt="2022-12-05T15:13:35.729" v="4097" actId="207"/>
        <pc:sldMkLst>
          <pc:docMk/>
          <pc:sldMk cId="2611515823" sldId="301"/>
        </pc:sldMkLst>
      </pc:sldChg>
      <pc:sldChg chg="addSp modSp new mod">
        <pc:chgData name="pinales" userId="65d003d1-348e-461b-85fc-57bf8f216434" providerId="ADAL" clId="{B41EC258-1850-4779-A791-F16252B3CE2E}" dt="2022-11-30T17:27:22.977" v="2673" actId="790"/>
        <pc:sldMkLst>
          <pc:docMk/>
          <pc:sldMk cId="3750179070" sldId="302"/>
        </pc:sldMkLst>
      </pc:sldChg>
      <pc:sldChg chg="addSp modSp new mod">
        <pc:chgData name="pinales" userId="65d003d1-348e-461b-85fc-57bf8f216434" providerId="ADAL" clId="{B41EC258-1850-4779-A791-F16252B3CE2E}" dt="2022-12-05T15:36:14.181" v="4435" actId="123"/>
        <pc:sldMkLst>
          <pc:docMk/>
          <pc:sldMk cId="667322512" sldId="303"/>
        </pc:sldMkLst>
      </pc:sldChg>
      <pc:sldChg chg="addSp delSp modSp new mod">
        <pc:chgData name="pinales" userId="65d003d1-348e-461b-85fc-57bf8f216434" providerId="ADAL" clId="{B41EC258-1850-4779-A791-F16252B3CE2E}" dt="2022-12-05T17:28:41.771" v="6222" actId="1076"/>
        <pc:sldMkLst>
          <pc:docMk/>
          <pc:sldMk cId="293145139" sldId="304"/>
        </pc:sldMkLst>
      </pc:sldChg>
      <pc:sldChg chg="addSp modSp new mod">
        <pc:chgData name="pinales" userId="65d003d1-348e-461b-85fc-57bf8f216434" providerId="ADAL" clId="{B41EC258-1850-4779-A791-F16252B3CE2E}" dt="2022-12-05T17:03:02.851" v="5896" actId="20577"/>
        <pc:sldMkLst>
          <pc:docMk/>
          <pc:sldMk cId="3016885488" sldId="305"/>
        </pc:sldMkLst>
      </pc:sldChg>
      <pc:sldChg chg="addSp modSp new mod">
        <pc:chgData name="pinales" userId="65d003d1-348e-461b-85fc-57bf8f216434" providerId="ADAL" clId="{B41EC258-1850-4779-A791-F16252B3CE2E}" dt="2022-12-05T17:21:34.667" v="6048" actId="20577"/>
        <pc:sldMkLst>
          <pc:docMk/>
          <pc:sldMk cId="1945473761" sldId="306"/>
        </pc:sldMkLst>
      </pc:sldChg>
      <pc:sldChg chg="addSp delSp modSp new mod">
        <pc:chgData name="pinales" userId="65d003d1-348e-461b-85fc-57bf8f216434" providerId="ADAL" clId="{B41EC258-1850-4779-A791-F16252B3CE2E}" dt="2022-12-05T17:26:15.850" v="6201" actId="1076"/>
        <pc:sldMkLst>
          <pc:docMk/>
          <pc:sldMk cId="1590289932" sldId="307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4188098354" sldId="313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2469538883" sldId="314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2363933815" sldId="315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1286624785" sldId="316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656427586" sldId="317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2358530297" sldId="318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978132030" sldId="319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2905920498" sldId="320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3043651891" sldId="321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4246933327" sldId="322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800211547" sldId="323"/>
        </pc:sldMkLst>
      </pc:sldChg>
      <pc:sldChg chg="del">
        <pc:chgData name="pinales" userId="65d003d1-348e-461b-85fc-57bf8f216434" providerId="ADAL" clId="{B41EC258-1850-4779-A791-F16252B3CE2E}" dt="2022-11-28T17:25:45.786" v="40" actId="47"/>
        <pc:sldMkLst>
          <pc:docMk/>
          <pc:sldMk cId="2396186756" sldId="324"/>
        </pc:sldMkLst>
      </pc:sldChg>
    </pc:docChg>
  </pc:docChgLst>
  <pc:docChgLst>
    <pc:chgData name="pinales" userId="65d003d1-348e-461b-85fc-57bf8f216434" providerId="ADAL" clId="{DE7A7D18-AD45-4083-998B-BB8DB8FDBEB8}"/>
    <pc:docChg chg="undo redo custSel addSld delSld modSld">
      <pc:chgData name="pinales" userId="65d003d1-348e-461b-85fc-57bf8f216434" providerId="ADAL" clId="{DE7A7D18-AD45-4083-998B-BB8DB8FDBEB8}" dt="2022-06-16T16:47:30.336" v="7831" actId="20577"/>
      <pc:docMkLst>
        <pc:docMk/>
      </pc:docMkLst>
      <pc:sldChg chg="modSp mod">
        <pc:chgData name="pinales" userId="65d003d1-348e-461b-85fc-57bf8f216434" providerId="ADAL" clId="{DE7A7D18-AD45-4083-998B-BB8DB8FDBEB8}" dt="2022-06-16T16:47:30.336" v="7831" actId="20577"/>
        <pc:sldMkLst>
          <pc:docMk/>
          <pc:sldMk cId="0" sldId="256"/>
        </pc:sldMkLst>
      </pc:sldChg>
      <pc:sldChg chg="addSp modSp add del mod modClrScheme chgLayout">
        <pc:chgData name="pinales" userId="65d003d1-348e-461b-85fc-57bf8f216434" providerId="ADAL" clId="{DE7A7D18-AD45-4083-998B-BB8DB8FDBEB8}" dt="2022-06-08T14:52:23.489" v="874" actId="948"/>
        <pc:sldMkLst>
          <pc:docMk/>
          <pc:sldMk cId="296571714" sldId="257"/>
        </pc:sldMkLst>
      </pc:sldChg>
      <pc:sldChg chg="addSp modSp add del mod modClrScheme chgLayout">
        <pc:chgData name="pinales" userId="65d003d1-348e-461b-85fc-57bf8f216434" providerId="ADAL" clId="{DE7A7D18-AD45-4083-998B-BB8DB8FDBEB8}" dt="2022-06-08T18:50:34.334" v="2463" actId="20577"/>
        <pc:sldMkLst>
          <pc:docMk/>
          <pc:sldMk cId="2772296909" sldId="258"/>
        </pc:sldMkLst>
      </pc:sldChg>
      <pc:sldChg chg="addSp modSp add del mod modClrScheme chgLayout">
        <pc:chgData name="pinales" userId="65d003d1-348e-461b-85fc-57bf8f216434" providerId="ADAL" clId="{DE7A7D18-AD45-4083-998B-BB8DB8FDBEB8}" dt="2022-06-08T15:20:19.721" v="1164" actId="47"/>
        <pc:sldMkLst>
          <pc:docMk/>
          <pc:sldMk cId="551296434" sldId="259"/>
        </pc:sldMkLst>
      </pc:sldChg>
      <pc:sldChg chg="addSp delSp modSp add del mod modClrScheme chgLayout">
        <pc:chgData name="pinales" userId="65d003d1-348e-461b-85fc-57bf8f216434" providerId="ADAL" clId="{DE7A7D18-AD45-4083-998B-BB8DB8FDBEB8}" dt="2022-06-16T16:32:48.504" v="7750" actId="123"/>
        <pc:sldMkLst>
          <pc:docMk/>
          <pc:sldMk cId="2043225871" sldId="260"/>
        </pc:sldMkLst>
      </pc:sldChg>
      <pc:sldChg chg="addSp modSp add del mod modClrScheme chgLayout">
        <pc:chgData name="pinales" userId="65d003d1-348e-461b-85fc-57bf8f216434" providerId="ADAL" clId="{DE7A7D18-AD45-4083-998B-BB8DB8FDBEB8}" dt="2022-06-08T21:15:07.415" v="4311" actId="20577"/>
        <pc:sldMkLst>
          <pc:docMk/>
          <pc:sldMk cId="1236664772" sldId="261"/>
        </pc:sldMkLst>
      </pc:sldChg>
      <pc:sldChg chg="addSp modSp add del mod modClrScheme chgLayout">
        <pc:chgData name="pinales" userId="65d003d1-348e-461b-85fc-57bf8f216434" providerId="ADAL" clId="{DE7A7D18-AD45-4083-998B-BB8DB8FDBEB8}" dt="2022-06-13T15:56:35.219" v="4942" actId="47"/>
        <pc:sldMkLst>
          <pc:docMk/>
          <pc:sldMk cId="1449135470" sldId="262"/>
        </pc:sldMkLst>
      </pc:sldChg>
      <pc:sldChg chg="addSp delSp modSp add del mod modClrScheme chgLayout">
        <pc:chgData name="pinales" userId="65d003d1-348e-461b-85fc-57bf8f216434" providerId="ADAL" clId="{DE7A7D18-AD45-4083-998B-BB8DB8FDBEB8}" dt="2022-06-13T15:56:08.756" v="4941" actId="179"/>
        <pc:sldMkLst>
          <pc:docMk/>
          <pc:sldMk cId="901872575" sldId="263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1608473370" sldId="264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743846961" sldId="265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992095607" sldId="268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2365706195" sldId="270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1334271627" sldId="271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1185535159" sldId="272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2922673737" sldId="274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2088892437" sldId="275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2059677397" sldId="276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2169449533" sldId="277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0" sldId="279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0" sldId="281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0" sldId="282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2848326978" sldId="283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24915323" sldId="284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1144492344" sldId="285"/>
        </pc:sldMkLst>
      </pc:sldChg>
      <pc:sldChg chg="addSp modSp add del mod modClrScheme chgLayout">
        <pc:chgData name="pinales" userId="65d003d1-348e-461b-85fc-57bf8f216434" providerId="ADAL" clId="{DE7A7D18-AD45-4083-998B-BB8DB8FDBEB8}" dt="2022-06-13T17:51:19.318" v="7355" actId="20577"/>
        <pc:sldMkLst>
          <pc:docMk/>
          <pc:sldMk cId="2370520605" sldId="286"/>
        </pc:sldMkLst>
      </pc:sldChg>
      <pc:sldChg chg="addSp modSp add del mod modClrScheme chgLayout">
        <pc:chgData name="pinales" userId="65d003d1-348e-461b-85fc-57bf8f216434" providerId="ADAL" clId="{DE7A7D18-AD45-4083-998B-BB8DB8FDBEB8}" dt="2022-06-13T18:30:00.555" v="7680" actId="20577"/>
        <pc:sldMkLst>
          <pc:docMk/>
          <pc:sldMk cId="1035553227" sldId="288"/>
        </pc:sldMkLst>
      </pc:sldChg>
      <pc:sldChg chg="addSp delSp modSp add del mod modClrScheme chgLayout">
        <pc:chgData name="pinales" userId="65d003d1-348e-461b-85fc-57bf8f216434" providerId="ADAL" clId="{DE7A7D18-AD45-4083-998B-BB8DB8FDBEB8}" dt="2022-06-13T17:55:50.894" v="7433" actId="47"/>
        <pc:sldMkLst>
          <pc:docMk/>
          <pc:sldMk cId="1901836038" sldId="289"/>
        </pc:sldMkLst>
      </pc:sldChg>
      <pc:sldChg chg="addSp modSp add del mod modClrScheme chgLayout">
        <pc:chgData name="pinales" userId="65d003d1-348e-461b-85fc-57bf8f216434" providerId="ADAL" clId="{DE7A7D18-AD45-4083-998B-BB8DB8FDBEB8}" dt="2022-06-16T16:41:41.644" v="7786"/>
        <pc:sldMkLst>
          <pc:docMk/>
          <pc:sldMk cId="2797763491" sldId="290"/>
        </pc:sldMkLst>
      </pc:sldChg>
      <pc:sldChg chg="addSp modSp add del mod modClrScheme chgLayout">
        <pc:chgData name="pinales" userId="65d003d1-348e-461b-85fc-57bf8f216434" providerId="ADAL" clId="{DE7A7D18-AD45-4083-998B-BB8DB8FDBEB8}" dt="2022-06-16T16:41:24.321" v="7785" actId="207"/>
        <pc:sldMkLst>
          <pc:docMk/>
          <pc:sldMk cId="1347647790" sldId="291"/>
        </pc:sldMkLst>
      </pc:sldChg>
      <pc:sldChg chg="addSp modSp add del mod modClrScheme chgLayout">
        <pc:chgData name="pinales" userId="65d003d1-348e-461b-85fc-57bf8f216434" providerId="ADAL" clId="{DE7A7D18-AD45-4083-998B-BB8DB8FDBEB8}" dt="2022-06-13T18:29:17.495" v="7675" actId="47"/>
        <pc:sldMkLst>
          <pc:docMk/>
          <pc:sldMk cId="3276091312" sldId="292"/>
        </pc:sldMkLst>
      </pc:sldChg>
      <pc:sldChg chg="addSp modSp add del mod modClrScheme chgLayout">
        <pc:chgData name="pinales" userId="65d003d1-348e-461b-85fc-57bf8f216434" providerId="ADAL" clId="{DE7A7D18-AD45-4083-998B-BB8DB8FDBEB8}" dt="2022-06-13T16:33:42.796" v="5815" actId="20577"/>
        <pc:sldMkLst>
          <pc:docMk/>
          <pc:sldMk cId="2149476927" sldId="293"/>
        </pc:sldMkLst>
      </pc:sldChg>
      <pc:sldChg chg="addSp modSp add del mod modClrScheme chgLayout">
        <pc:chgData name="pinales" userId="65d003d1-348e-461b-85fc-57bf8f216434" providerId="ADAL" clId="{DE7A7D18-AD45-4083-998B-BB8DB8FDBEB8}" dt="2022-06-13T17:23:06.010" v="6653" actId="20577"/>
        <pc:sldMkLst>
          <pc:docMk/>
          <pc:sldMk cId="1201286101" sldId="294"/>
        </pc:sldMkLst>
      </pc:sldChg>
      <pc:sldChg chg="new del">
        <pc:chgData name="pinales" userId="65d003d1-348e-461b-85fc-57bf8f216434" providerId="ADAL" clId="{DE7A7D18-AD45-4083-998B-BB8DB8FDBEB8}" dt="2022-06-13T18:21:34.618" v="7673" actId="47"/>
        <pc:sldMkLst>
          <pc:docMk/>
          <pc:sldMk cId="3589896623" sldId="295"/>
        </pc:sldMkLst>
      </pc:sldChg>
      <pc:sldChg chg="addSp delSp modSp add del mod modClrScheme chgLayout">
        <pc:chgData name="pinales" userId="65d003d1-348e-461b-85fc-57bf8f216434" providerId="ADAL" clId="{DE7A7D18-AD45-4083-998B-BB8DB8FDBEB8}" dt="2022-06-13T17:23:42.711" v="6654" actId="47"/>
        <pc:sldMkLst>
          <pc:docMk/>
          <pc:sldMk cId="3968094991" sldId="295"/>
        </pc:sldMkLst>
      </pc:sldChg>
      <pc:sldChg chg="addSp modSp add del mod modClrScheme chgLayout">
        <pc:chgData name="pinales" userId="65d003d1-348e-461b-85fc-57bf8f216434" providerId="ADAL" clId="{DE7A7D18-AD45-4083-998B-BB8DB8FDBEB8}" dt="2022-06-13T17:24:03.460" v="6655" actId="47"/>
        <pc:sldMkLst>
          <pc:docMk/>
          <pc:sldMk cId="3673103043" sldId="296"/>
        </pc:sldMkLst>
      </pc:sldChg>
      <pc:sldChg chg="addSp delSp modSp new mod modClrScheme chgLayout">
        <pc:chgData name="pinales" userId="65d003d1-348e-461b-85fc-57bf8f216434" providerId="ADAL" clId="{DE7A7D18-AD45-4083-998B-BB8DB8FDBEB8}" dt="2022-06-16T16:46:37.989" v="7802" actId="114"/>
        <pc:sldMkLst>
          <pc:docMk/>
          <pc:sldMk cId="3707096210" sldId="296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193037238" sldId="302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1813761702" sldId="303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1331468757" sldId="304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2543970577" sldId="306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3310389879" sldId="307"/>
        </pc:sldMkLst>
      </pc:sldChg>
      <pc:sldChg chg="addSp delSp modSp add del mod modClrScheme chgLayout">
        <pc:chgData name="pinales" userId="65d003d1-348e-461b-85fc-57bf8f216434" providerId="ADAL" clId="{DE7A7D18-AD45-4083-998B-BB8DB8FDBEB8}" dt="2022-06-13T18:01:46.946" v="7558" actId="47"/>
        <pc:sldMkLst>
          <pc:docMk/>
          <pc:sldMk cId="3383784798" sldId="310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602290394" sldId="311"/>
        </pc:sldMkLst>
      </pc:sldChg>
      <pc:sldChg chg="del">
        <pc:chgData name="pinales" userId="65d003d1-348e-461b-85fc-57bf8f216434" providerId="ADAL" clId="{DE7A7D18-AD45-4083-998B-BB8DB8FDBEB8}" dt="2022-06-07T15:56:53.380" v="37" actId="47"/>
        <pc:sldMkLst>
          <pc:docMk/>
          <pc:sldMk cId="4148189345" sldId="312"/>
        </pc:sldMkLst>
      </pc:sldChg>
    </pc:docChg>
  </pc:docChgLst>
  <pc:docChgLst>
    <pc:chgData name="pinales" userId="65d003d1-348e-461b-85fc-57bf8f216434" providerId="ADAL" clId="{E9D83E50-D371-46DA-9D09-FB6BB293992B}"/>
    <pc:docChg chg="undo custSel modSld">
      <pc:chgData name="pinales" userId="65d003d1-348e-461b-85fc-57bf8f216434" providerId="ADAL" clId="{E9D83E50-D371-46DA-9D09-FB6BB293992B}" dt="2025-04-07T13:23:46.352" v="88" actId="123"/>
      <pc:docMkLst>
        <pc:docMk/>
      </pc:docMkLst>
      <pc:sldChg chg="modSp mod">
        <pc:chgData name="pinales" userId="65d003d1-348e-461b-85fc-57bf8f216434" providerId="ADAL" clId="{E9D83E50-D371-46DA-9D09-FB6BB293992B}" dt="2025-04-07T13:22:05.581" v="76"/>
        <pc:sldMkLst>
          <pc:docMk/>
          <pc:sldMk cId="1112500047" sldId="259"/>
        </pc:sldMkLst>
        <pc:spChg chg="mod">
          <ac:chgData name="pinales" userId="65d003d1-348e-461b-85fc-57bf8f216434" providerId="ADAL" clId="{E9D83E50-D371-46DA-9D09-FB6BB293992B}" dt="2025-04-07T13:22:05.581" v="76"/>
          <ac:spMkLst>
            <pc:docMk/>
            <pc:sldMk cId="1112500047" sldId="259"/>
            <ac:spMk id="3" creationId="{DD9D02F7-CFFB-4055-80C9-BA107D393689}"/>
          </ac:spMkLst>
        </pc:spChg>
      </pc:sldChg>
      <pc:sldChg chg="modSp">
        <pc:chgData name="pinales" userId="65d003d1-348e-461b-85fc-57bf8f216434" providerId="ADAL" clId="{E9D83E50-D371-46DA-9D09-FB6BB293992B}" dt="2025-04-07T13:20:14.274" v="65" actId="2711"/>
        <pc:sldMkLst>
          <pc:docMk/>
          <pc:sldMk cId="721144993" sldId="323"/>
        </pc:sldMkLst>
        <pc:spChg chg="mod">
          <ac:chgData name="pinales" userId="65d003d1-348e-461b-85fc-57bf8f216434" providerId="ADAL" clId="{E9D83E50-D371-46DA-9D09-FB6BB293992B}" dt="2025-04-07T13:20:14.274" v="65" actId="2711"/>
          <ac:spMkLst>
            <pc:docMk/>
            <pc:sldMk cId="721144993" sldId="323"/>
            <ac:spMk id="1262" creationId="{004BCA5B-D50F-47CD-9D0C-00173C42D2BE}"/>
          </ac:spMkLst>
        </pc:spChg>
        <pc:spChg chg="mod">
          <ac:chgData name="pinales" userId="65d003d1-348e-461b-85fc-57bf8f216434" providerId="ADAL" clId="{E9D83E50-D371-46DA-9D09-FB6BB293992B}" dt="2025-04-07T13:20:14.274" v="65" actId="2711"/>
          <ac:spMkLst>
            <pc:docMk/>
            <pc:sldMk cId="721144993" sldId="323"/>
            <ac:spMk id="1263" creationId="{7F14D970-C2F7-4602-8291-AE9CB79BC1E4}"/>
          </ac:spMkLst>
        </pc:spChg>
        <pc:spChg chg="mod">
          <ac:chgData name="pinales" userId="65d003d1-348e-461b-85fc-57bf8f216434" providerId="ADAL" clId="{E9D83E50-D371-46DA-9D09-FB6BB293992B}" dt="2025-04-07T13:20:14.274" v="65" actId="2711"/>
          <ac:spMkLst>
            <pc:docMk/>
            <pc:sldMk cId="721144993" sldId="323"/>
            <ac:spMk id="2412" creationId="{BA28BB3B-2B9A-4B6C-A4D6-72A0DE7AEB5D}"/>
          </ac:spMkLst>
        </pc:spChg>
        <pc:spChg chg="mod">
          <ac:chgData name="pinales" userId="65d003d1-348e-461b-85fc-57bf8f216434" providerId="ADAL" clId="{E9D83E50-D371-46DA-9D09-FB6BB293992B}" dt="2025-04-07T13:20:14.274" v="65" actId="2711"/>
          <ac:spMkLst>
            <pc:docMk/>
            <pc:sldMk cId="721144993" sldId="323"/>
            <ac:spMk id="2414" creationId="{164D8FC1-4A15-4B41-A168-A62291248364}"/>
          </ac:spMkLst>
        </pc:spChg>
        <pc:spChg chg="mod">
          <ac:chgData name="pinales" userId="65d003d1-348e-461b-85fc-57bf8f216434" providerId="ADAL" clId="{E9D83E50-D371-46DA-9D09-FB6BB293992B}" dt="2025-04-07T13:20:14.274" v="65" actId="2711"/>
          <ac:spMkLst>
            <pc:docMk/>
            <pc:sldMk cId="721144993" sldId="323"/>
            <ac:spMk id="2416" creationId="{9046D16B-EDE9-4135-ADEE-68C852E0B052}"/>
          </ac:spMkLst>
        </pc:spChg>
        <pc:spChg chg="mod">
          <ac:chgData name="pinales" userId="65d003d1-348e-461b-85fc-57bf8f216434" providerId="ADAL" clId="{E9D83E50-D371-46DA-9D09-FB6BB293992B}" dt="2025-04-07T13:20:14.274" v="65" actId="2711"/>
          <ac:spMkLst>
            <pc:docMk/>
            <pc:sldMk cId="721144993" sldId="323"/>
            <ac:spMk id="2417" creationId="{FDB06975-6611-4DE8-A718-3362CBEBA9EC}"/>
          </ac:spMkLst>
        </pc:spChg>
        <pc:spChg chg="mod">
          <ac:chgData name="pinales" userId="65d003d1-348e-461b-85fc-57bf8f216434" providerId="ADAL" clId="{E9D83E50-D371-46DA-9D09-FB6BB293992B}" dt="2025-04-07T13:20:14.274" v="65" actId="2711"/>
          <ac:spMkLst>
            <pc:docMk/>
            <pc:sldMk cId="721144993" sldId="323"/>
            <ac:spMk id="2438" creationId="{A1C77093-21E4-4052-B261-158AAA166E2A}"/>
          </ac:spMkLst>
        </pc:spChg>
        <pc:spChg chg="mod">
          <ac:chgData name="pinales" userId="65d003d1-348e-461b-85fc-57bf8f216434" providerId="ADAL" clId="{E9D83E50-D371-46DA-9D09-FB6BB293992B}" dt="2025-04-07T13:20:14.274" v="65" actId="2711"/>
          <ac:spMkLst>
            <pc:docMk/>
            <pc:sldMk cId="721144993" sldId="323"/>
            <ac:spMk id="2447" creationId="{96D5FDAB-059F-42B5-88EC-E05DF20AE8A4}"/>
          </ac:spMkLst>
        </pc:spChg>
        <pc:spChg chg="mod">
          <ac:chgData name="pinales" userId="65d003d1-348e-461b-85fc-57bf8f216434" providerId="ADAL" clId="{E9D83E50-D371-46DA-9D09-FB6BB293992B}" dt="2025-04-07T13:20:14.274" v="65" actId="2711"/>
          <ac:spMkLst>
            <pc:docMk/>
            <pc:sldMk cId="721144993" sldId="323"/>
            <ac:spMk id="2448" creationId="{B8DD6FE0-C503-46ED-8F78-753647F0FA24}"/>
          </ac:spMkLst>
        </pc:spChg>
        <pc:spChg chg="mod">
          <ac:chgData name="pinales" userId="65d003d1-348e-461b-85fc-57bf8f216434" providerId="ADAL" clId="{E9D83E50-D371-46DA-9D09-FB6BB293992B}" dt="2025-04-07T13:20:14.274" v="65" actId="2711"/>
          <ac:spMkLst>
            <pc:docMk/>
            <pc:sldMk cId="721144993" sldId="323"/>
            <ac:spMk id="2592" creationId="{3D36C6AB-0AFD-4596-9ACB-DE3D8FC39248}"/>
          </ac:spMkLst>
        </pc:spChg>
      </pc:sldChg>
      <pc:sldChg chg="modSp mod">
        <pc:chgData name="pinales" userId="65d003d1-348e-461b-85fc-57bf8f216434" providerId="ADAL" clId="{E9D83E50-D371-46DA-9D09-FB6BB293992B}" dt="2025-04-07T13:19:16.902" v="63" actId="2711"/>
        <pc:sldMkLst>
          <pc:docMk/>
          <pc:sldMk cId="4048640758" sldId="324"/>
        </pc:sldMkLst>
        <pc:spChg chg="mod">
          <ac:chgData name="pinales" userId="65d003d1-348e-461b-85fc-57bf8f216434" providerId="ADAL" clId="{E9D83E50-D371-46DA-9D09-FB6BB293992B}" dt="2025-04-07T13:19:09.081" v="62" actId="2711"/>
          <ac:spMkLst>
            <pc:docMk/>
            <pc:sldMk cId="4048640758" sldId="324"/>
            <ac:spMk id="4510" creationId="{8DD130DF-0708-4CB6-BEBE-76DB7F4E2743}"/>
          </ac:spMkLst>
        </pc:spChg>
        <pc:spChg chg="mod">
          <ac:chgData name="pinales" userId="65d003d1-348e-461b-85fc-57bf8f216434" providerId="ADAL" clId="{E9D83E50-D371-46DA-9D09-FB6BB293992B}" dt="2025-04-07T13:19:16.902" v="63" actId="2711"/>
          <ac:spMkLst>
            <pc:docMk/>
            <pc:sldMk cId="4048640758" sldId="324"/>
            <ac:spMk id="4511" creationId="{4303B4F4-B6BD-40E4-B0DB-276B9FF111C6}"/>
          </ac:spMkLst>
        </pc:spChg>
        <pc:spChg chg="mod">
          <ac:chgData name="pinales" userId="65d003d1-348e-461b-85fc-57bf8f216434" providerId="ADAL" clId="{E9D83E50-D371-46DA-9D09-FB6BB293992B}" dt="2025-04-07T13:18:53.079" v="60" actId="2711"/>
          <ac:spMkLst>
            <pc:docMk/>
            <pc:sldMk cId="4048640758" sldId="324"/>
            <ac:spMk id="4744" creationId="{FAF28455-AE1D-43E1-9B2C-3F911B30A6B4}"/>
          </ac:spMkLst>
        </pc:spChg>
        <pc:spChg chg="mod">
          <ac:chgData name="pinales" userId="65d003d1-348e-461b-85fc-57bf8f216434" providerId="ADAL" clId="{E9D83E50-D371-46DA-9D09-FB6BB293992B}" dt="2025-04-07T13:19:00.976" v="61" actId="2711"/>
          <ac:spMkLst>
            <pc:docMk/>
            <pc:sldMk cId="4048640758" sldId="324"/>
            <ac:spMk id="4745" creationId="{EF63F8ED-8B19-4D7F-AE6F-8DDE72295B93}"/>
          </ac:spMkLst>
        </pc:spChg>
      </pc:sldChg>
      <pc:sldChg chg="modSp mod">
        <pc:chgData name="pinales" userId="65d003d1-348e-461b-85fc-57bf8f216434" providerId="ADAL" clId="{E9D83E50-D371-46DA-9D09-FB6BB293992B}" dt="2025-04-07T13:18:19.551" v="57" actId="404"/>
        <pc:sldMkLst>
          <pc:docMk/>
          <pc:sldMk cId="1069025424" sldId="325"/>
        </pc:sldMkLst>
        <pc:spChg chg="mod">
          <ac:chgData name="pinales" userId="65d003d1-348e-461b-85fc-57bf8f216434" providerId="ADAL" clId="{E9D83E50-D371-46DA-9D09-FB6BB293992B}" dt="2025-04-07T13:18:19.551" v="57" actId="404"/>
          <ac:spMkLst>
            <pc:docMk/>
            <pc:sldMk cId="1069025424" sldId="325"/>
            <ac:spMk id="19" creationId="{82F62B29-EC60-4726-99BB-A90B74C0DFFC}"/>
          </ac:spMkLst>
        </pc:spChg>
      </pc:sldChg>
      <pc:sldChg chg="modSp">
        <pc:chgData name="pinales" userId="65d003d1-348e-461b-85fc-57bf8f216434" providerId="ADAL" clId="{E9D83E50-D371-46DA-9D09-FB6BB293992B}" dt="2025-04-07T13:18:34.643" v="59" actId="404"/>
        <pc:sldMkLst>
          <pc:docMk/>
          <pc:sldMk cId="3009558200" sldId="326"/>
        </pc:sldMkLst>
        <pc:spChg chg="mod">
          <ac:chgData name="pinales" userId="65d003d1-348e-461b-85fc-57bf8f216434" providerId="ADAL" clId="{E9D83E50-D371-46DA-9D09-FB6BB293992B}" dt="2025-04-07T13:18:34.643" v="59" actId="404"/>
          <ac:spMkLst>
            <pc:docMk/>
            <pc:sldMk cId="3009558200" sldId="326"/>
            <ac:spMk id="3" creationId="{01BA132B-ADB1-4B15-BE49-90A803ED4BBC}"/>
          </ac:spMkLst>
        </pc:spChg>
      </pc:sldChg>
      <pc:sldChg chg="addSp modSp mod">
        <pc:chgData name="pinales" userId="65d003d1-348e-461b-85fc-57bf8f216434" providerId="ADAL" clId="{E9D83E50-D371-46DA-9D09-FB6BB293992B}" dt="2025-04-07T13:17:55.013" v="56" actId="20577"/>
        <pc:sldMkLst>
          <pc:docMk/>
          <pc:sldMk cId="1516291919" sldId="331"/>
        </pc:sldMkLst>
        <pc:spChg chg="mod">
          <ac:chgData name="pinales" userId="65d003d1-348e-461b-85fc-57bf8f216434" providerId="ADAL" clId="{E9D83E50-D371-46DA-9D09-FB6BB293992B}" dt="2025-04-07T13:17:55.013" v="56" actId="20577"/>
          <ac:spMkLst>
            <pc:docMk/>
            <pc:sldMk cId="1516291919" sldId="331"/>
            <ac:spMk id="3" creationId="{06E00AD0-F3E8-412F-98B5-9ACE8DD4FE39}"/>
          </ac:spMkLst>
        </pc:spChg>
        <pc:spChg chg="add mod">
          <ac:chgData name="pinales" userId="65d003d1-348e-461b-85fc-57bf8f216434" providerId="ADAL" clId="{E9D83E50-D371-46DA-9D09-FB6BB293992B}" dt="2025-04-07T13:17:06.774" v="28" actId="1076"/>
          <ac:spMkLst>
            <pc:docMk/>
            <pc:sldMk cId="1516291919" sldId="331"/>
            <ac:spMk id="4" creationId="{EFF05409-0B4F-C561-0F33-04D83E228B30}"/>
          </ac:spMkLst>
        </pc:spChg>
        <pc:spChg chg="add mod">
          <ac:chgData name="pinales" userId="65d003d1-348e-461b-85fc-57bf8f216434" providerId="ADAL" clId="{E9D83E50-D371-46DA-9D09-FB6BB293992B}" dt="2025-04-07T13:17:15.013" v="30" actId="1076"/>
          <ac:spMkLst>
            <pc:docMk/>
            <pc:sldMk cId="1516291919" sldId="331"/>
            <ac:spMk id="6" creationId="{E8EADCE4-E5A1-0D85-E900-844AD0E8F316}"/>
          </ac:spMkLst>
        </pc:spChg>
        <pc:spChg chg="add mod">
          <ac:chgData name="pinales" userId="65d003d1-348e-461b-85fc-57bf8f216434" providerId="ADAL" clId="{E9D83E50-D371-46DA-9D09-FB6BB293992B}" dt="2025-04-07T13:17:29.075" v="43" actId="1076"/>
          <ac:spMkLst>
            <pc:docMk/>
            <pc:sldMk cId="1516291919" sldId="331"/>
            <ac:spMk id="7" creationId="{8A438688-DF44-648E-09B6-CAED3164CF2F}"/>
          </ac:spMkLst>
        </pc:spChg>
        <pc:spChg chg="add mod">
          <ac:chgData name="pinales" userId="65d003d1-348e-461b-85fc-57bf8f216434" providerId="ADAL" clId="{E9D83E50-D371-46DA-9D09-FB6BB293992B}" dt="2025-04-07T13:17:36.925" v="45" actId="1076"/>
          <ac:spMkLst>
            <pc:docMk/>
            <pc:sldMk cId="1516291919" sldId="331"/>
            <ac:spMk id="8" creationId="{0FBE32D8-1223-7EDE-F772-EA07D8ADBC53}"/>
          </ac:spMkLst>
        </pc:spChg>
        <pc:picChg chg="mod modCrop">
          <ac:chgData name="pinales" userId="65d003d1-348e-461b-85fc-57bf8f216434" providerId="ADAL" clId="{E9D83E50-D371-46DA-9D09-FB6BB293992B}" dt="2025-04-07T13:16:31.919" v="16" actId="1076"/>
          <ac:picMkLst>
            <pc:docMk/>
            <pc:sldMk cId="1516291919" sldId="331"/>
            <ac:picMk id="5" creationId="{60ED0EFE-A50C-438B-89EA-C0F7F7C08911}"/>
          </ac:picMkLst>
        </pc:picChg>
        <pc:picChg chg="mod modCrop">
          <ac:chgData name="pinales" userId="65d003d1-348e-461b-85fc-57bf8f216434" providerId="ADAL" clId="{E9D83E50-D371-46DA-9D09-FB6BB293992B}" dt="2025-04-07T13:16:31.919" v="16" actId="1076"/>
          <ac:picMkLst>
            <pc:docMk/>
            <pc:sldMk cId="1516291919" sldId="331"/>
            <ac:picMk id="9" creationId="{79C1D45C-533E-46D2-ABC0-D2D4CB7E3426}"/>
          </ac:picMkLst>
        </pc:picChg>
      </pc:sldChg>
      <pc:sldChg chg="modSp mod">
        <pc:chgData name="pinales" userId="65d003d1-348e-461b-85fc-57bf8f216434" providerId="ADAL" clId="{E9D83E50-D371-46DA-9D09-FB6BB293992B}" dt="2025-04-07T13:23:46.352" v="88" actId="123"/>
        <pc:sldMkLst>
          <pc:docMk/>
          <pc:sldMk cId="2552503013" sldId="332"/>
        </pc:sldMkLst>
        <pc:spChg chg="mod">
          <ac:chgData name="pinales" userId="65d003d1-348e-461b-85fc-57bf8f216434" providerId="ADAL" clId="{E9D83E50-D371-46DA-9D09-FB6BB293992B}" dt="2025-04-07T13:22:41.130" v="78" actId="14100"/>
          <ac:spMkLst>
            <pc:docMk/>
            <pc:sldMk cId="2552503013" sldId="332"/>
            <ac:spMk id="2" creationId="{178B4C64-D2EC-F018-04AD-C190459A1987}"/>
          </ac:spMkLst>
        </pc:spChg>
        <pc:spChg chg="mod">
          <ac:chgData name="pinales" userId="65d003d1-348e-461b-85fc-57bf8f216434" providerId="ADAL" clId="{E9D83E50-D371-46DA-9D09-FB6BB293992B}" dt="2025-04-07T13:23:46.352" v="88" actId="123"/>
          <ac:spMkLst>
            <pc:docMk/>
            <pc:sldMk cId="2552503013" sldId="332"/>
            <ac:spMk id="3" creationId="{1EF11357-6F68-063C-1904-665D602A1B03}"/>
          </ac:spMkLst>
        </pc:spChg>
      </pc:sldChg>
    </pc:docChg>
  </pc:docChgLst>
  <pc:docChgLst>
    <pc:chgData name="pinales" userId="65d003d1-348e-461b-85fc-57bf8f216434" providerId="ADAL" clId="{75CEDCDE-F576-410D-AD07-57C49A23CC7A}"/>
    <pc:docChg chg="undo redo custSel addSld delSld modSld">
      <pc:chgData name="pinales" userId="65d003d1-348e-461b-85fc-57bf8f216434" providerId="ADAL" clId="{75CEDCDE-F576-410D-AD07-57C49A23CC7A}" dt="2022-06-27T22:07:28.948" v="2887" actId="20577"/>
      <pc:docMkLst>
        <pc:docMk/>
      </pc:docMkLst>
      <pc:sldChg chg="modSp mod">
        <pc:chgData name="pinales" userId="65d003d1-348e-461b-85fc-57bf8f216434" providerId="ADAL" clId="{75CEDCDE-F576-410D-AD07-57C49A23CC7A}" dt="2022-06-27T22:07:28.948" v="2887" actId="20577"/>
        <pc:sldMkLst>
          <pc:docMk/>
          <pc:sldMk cId="0" sldId="256"/>
        </pc:sldMkLst>
      </pc:sldChg>
      <pc:sldChg chg="del">
        <pc:chgData name="pinales" userId="65d003d1-348e-461b-85fc-57bf8f216434" providerId="ADAL" clId="{75CEDCDE-F576-410D-AD07-57C49A23CC7A}" dt="2022-06-22T20:51:35.711" v="27" actId="47"/>
        <pc:sldMkLst>
          <pc:docMk/>
          <pc:sldMk cId="296571714" sldId="257"/>
        </pc:sldMkLst>
      </pc:sldChg>
      <pc:sldChg chg="addSp delSp modSp add mod modClrScheme chgLayout">
        <pc:chgData name="pinales" userId="65d003d1-348e-461b-85fc-57bf8f216434" providerId="ADAL" clId="{75CEDCDE-F576-410D-AD07-57C49A23CC7A}" dt="2022-06-23T15:49:30.507" v="532" actId="20577"/>
        <pc:sldMkLst>
          <pc:docMk/>
          <pc:sldMk cId="2219587573" sldId="257"/>
        </pc:sldMkLst>
      </pc:sldChg>
      <pc:sldChg chg="del">
        <pc:chgData name="pinales" userId="65d003d1-348e-461b-85fc-57bf8f216434" providerId="ADAL" clId="{75CEDCDE-F576-410D-AD07-57C49A23CC7A}" dt="2022-06-22T20:51:35.711" v="27" actId="47"/>
        <pc:sldMkLst>
          <pc:docMk/>
          <pc:sldMk cId="2772296909" sldId="258"/>
        </pc:sldMkLst>
      </pc:sldChg>
      <pc:sldChg chg="modSp add mod">
        <pc:chgData name="pinales" userId="65d003d1-348e-461b-85fc-57bf8f216434" providerId="ADAL" clId="{75CEDCDE-F576-410D-AD07-57C49A23CC7A}" dt="2022-06-27T15:46:52.076" v="1673" actId="20577"/>
        <pc:sldMkLst>
          <pc:docMk/>
          <pc:sldMk cId="4191071169" sldId="258"/>
        </pc:sldMkLst>
      </pc:sldChg>
      <pc:sldChg chg="addSp delSp modSp add mod modClrScheme chgLayout">
        <pc:chgData name="pinales" userId="65d003d1-348e-461b-85fc-57bf8f216434" providerId="ADAL" clId="{75CEDCDE-F576-410D-AD07-57C49A23CC7A}" dt="2022-06-23T15:53:40.916" v="575" actId="20577"/>
        <pc:sldMkLst>
          <pc:docMk/>
          <pc:sldMk cId="702746167" sldId="259"/>
        </pc:sldMkLst>
      </pc:sldChg>
      <pc:sldChg chg="del">
        <pc:chgData name="pinales" userId="65d003d1-348e-461b-85fc-57bf8f216434" providerId="ADAL" clId="{75CEDCDE-F576-410D-AD07-57C49A23CC7A}" dt="2022-06-22T20:51:35.711" v="27" actId="47"/>
        <pc:sldMkLst>
          <pc:docMk/>
          <pc:sldMk cId="2043225871" sldId="260"/>
        </pc:sldMkLst>
      </pc:sldChg>
      <pc:sldChg chg="modSp add mod">
        <pc:chgData name="pinales" userId="65d003d1-348e-461b-85fc-57bf8f216434" providerId="ADAL" clId="{75CEDCDE-F576-410D-AD07-57C49A23CC7A}" dt="2022-06-27T21:27:04.500" v="1832" actId="27636"/>
        <pc:sldMkLst>
          <pc:docMk/>
          <pc:sldMk cId="4151591999" sldId="260"/>
        </pc:sldMkLst>
      </pc:sldChg>
      <pc:sldChg chg="del">
        <pc:chgData name="pinales" userId="65d003d1-348e-461b-85fc-57bf8f216434" providerId="ADAL" clId="{75CEDCDE-F576-410D-AD07-57C49A23CC7A}" dt="2022-06-22T20:51:35.711" v="27" actId="47"/>
        <pc:sldMkLst>
          <pc:docMk/>
          <pc:sldMk cId="1236664772" sldId="261"/>
        </pc:sldMkLst>
      </pc:sldChg>
      <pc:sldChg chg="modSp add mod">
        <pc:chgData name="pinales" userId="65d003d1-348e-461b-85fc-57bf8f216434" providerId="ADAL" clId="{75CEDCDE-F576-410D-AD07-57C49A23CC7A}" dt="2022-06-27T15:57:07.111" v="1734" actId="207"/>
        <pc:sldMkLst>
          <pc:docMk/>
          <pc:sldMk cId="2263038621" sldId="261"/>
        </pc:sldMkLst>
      </pc:sldChg>
      <pc:sldChg chg="modSp add mod">
        <pc:chgData name="pinales" userId="65d003d1-348e-461b-85fc-57bf8f216434" providerId="ADAL" clId="{75CEDCDE-F576-410D-AD07-57C49A23CC7A}" dt="2022-06-23T16:01:28.623" v="621" actId="20577"/>
        <pc:sldMkLst>
          <pc:docMk/>
          <pc:sldMk cId="3482911456" sldId="262"/>
        </pc:sldMkLst>
      </pc:sldChg>
      <pc:sldChg chg="addSp delSp modSp add mod modClrScheme chgLayout">
        <pc:chgData name="pinales" userId="65d003d1-348e-461b-85fc-57bf8f216434" providerId="ADAL" clId="{75CEDCDE-F576-410D-AD07-57C49A23CC7A}" dt="2022-06-27T21:37:53.559" v="2105" actId="20577"/>
        <pc:sldMkLst>
          <pc:docMk/>
          <pc:sldMk cId="142750726" sldId="263"/>
        </pc:sldMkLst>
      </pc:sldChg>
      <pc:sldChg chg="del">
        <pc:chgData name="pinales" userId="65d003d1-348e-461b-85fc-57bf8f216434" providerId="ADAL" clId="{75CEDCDE-F576-410D-AD07-57C49A23CC7A}" dt="2022-06-22T20:51:35.711" v="27" actId="47"/>
        <pc:sldMkLst>
          <pc:docMk/>
          <pc:sldMk cId="901872575" sldId="263"/>
        </pc:sldMkLst>
      </pc:sldChg>
      <pc:sldChg chg="addSp modSp add mod">
        <pc:chgData name="pinales" userId="65d003d1-348e-461b-85fc-57bf8f216434" providerId="ADAL" clId="{75CEDCDE-F576-410D-AD07-57C49A23CC7A}" dt="2022-06-27T21:46:17.405" v="2444" actId="404"/>
        <pc:sldMkLst>
          <pc:docMk/>
          <pc:sldMk cId="1608473370" sldId="264"/>
        </pc:sldMkLst>
      </pc:sldChg>
      <pc:sldChg chg="add">
        <pc:chgData name="pinales" userId="65d003d1-348e-461b-85fc-57bf8f216434" providerId="ADAL" clId="{75CEDCDE-F576-410D-AD07-57C49A23CC7A}" dt="2022-06-22T20:53:24.743" v="29"/>
        <pc:sldMkLst>
          <pc:docMk/>
          <pc:sldMk cId="743846961" sldId="265"/>
        </pc:sldMkLst>
      </pc:sldChg>
      <pc:sldChg chg="add">
        <pc:chgData name="pinales" userId="65d003d1-348e-461b-85fc-57bf8f216434" providerId="ADAL" clId="{75CEDCDE-F576-410D-AD07-57C49A23CC7A}" dt="2022-06-22T20:53:24.743" v="29"/>
        <pc:sldMkLst>
          <pc:docMk/>
          <pc:sldMk cId="3406599640" sldId="266"/>
        </pc:sldMkLst>
      </pc:sldChg>
      <pc:sldChg chg="addSp modSp mod">
        <pc:chgData name="pinales" userId="65d003d1-348e-461b-85fc-57bf8f216434" providerId="ADAL" clId="{75CEDCDE-F576-410D-AD07-57C49A23CC7A}" dt="2022-06-27T21:54:45.025" v="2810" actId="20577"/>
        <pc:sldMkLst>
          <pc:docMk/>
          <pc:sldMk cId="3034348879" sldId="267"/>
        </pc:sldMkLst>
      </pc:sldChg>
      <pc:sldChg chg="modSp del">
        <pc:chgData name="pinales" userId="65d003d1-348e-461b-85fc-57bf8f216434" providerId="ADAL" clId="{75CEDCDE-F576-410D-AD07-57C49A23CC7A}" dt="2022-06-23T16:50:56.023" v="838" actId="47"/>
        <pc:sldMkLst>
          <pc:docMk/>
          <pc:sldMk cId="992095607" sldId="268"/>
        </pc:sldMkLst>
      </pc:sldChg>
      <pc:sldChg chg="modSp add mod">
        <pc:chgData name="pinales" userId="65d003d1-348e-461b-85fc-57bf8f216434" providerId="ADAL" clId="{75CEDCDE-F576-410D-AD07-57C49A23CC7A}" dt="2022-06-27T21:41:02.414" v="2320" actId="790"/>
        <pc:sldMkLst>
          <pc:docMk/>
          <pc:sldMk cId="2906421688" sldId="269"/>
        </pc:sldMkLst>
      </pc:sldChg>
      <pc:sldChg chg="modSp mod">
        <pc:chgData name="pinales" userId="65d003d1-348e-461b-85fc-57bf8f216434" providerId="ADAL" clId="{75CEDCDE-F576-410D-AD07-57C49A23CC7A}" dt="2022-06-23T16:14:10.698" v="792" actId="20577"/>
        <pc:sldMkLst>
          <pc:docMk/>
          <pc:sldMk cId="2365706195" sldId="270"/>
        </pc:sldMkLst>
      </pc:sldChg>
      <pc:sldChg chg="addSp modSp add mod">
        <pc:chgData name="pinales" userId="65d003d1-348e-461b-85fc-57bf8f216434" providerId="ADAL" clId="{75CEDCDE-F576-410D-AD07-57C49A23CC7A}" dt="2022-06-27T21:51:26.086" v="2672" actId="20577"/>
        <pc:sldMkLst>
          <pc:docMk/>
          <pc:sldMk cId="1334271627" sldId="271"/>
        </pc:sldMkLst>
      </pc:sldChg>
      <pc:sldChg chg="delSp modSp add del mod">
        <pc:chgData name="pinales" userId="65d003d1-348e-461b-85fc-57bf8f216434" providerId="ADAL" clId="{75CEDCDE-F576-410D-AD07-57C49A23CC7A}" dt="2022-06-27T21:46:52.072" v="2445" actId="47"/>
        <pc:sldMkLst>
          <pc:docMk/>
          <pc:sldMk cId="1185535159" sldId="272"/>
        </pc:sldMkLst>
      </pc:sldChg>
      <pc:sldChg chg="addSp modSp add mod">
        <pc:chgData name="pinales" userId="65d003d1-348e-461b-85fc-57bf8f216434" providerId="ADAL" clId="{75CEDCDE-F576-410D-AD07-57C49A23CC7A}" dt="2022-06-27T21:53:09.245" v="2756" actId="2711"/>
        <pc:sldMkLst>
          <pc:docMk/>
          <pc:sldMk cId="468843990" sldId="273"/>
        </pc:sldMkLst>
      </pc:sldChg>
      <pc:sldChg chg="del">
        <pc:chgData name="pinales" userId="65d003d1-348e-461b-85fc-57bf8f216434" providerId="ADAL" clId="{75CEDCDE-F576-410D-AD07-57C49A23CC7A}" dt="2022-06-22T20:51:35.711" v="27" actId="47"/>
        <pc:sldMkLst>
          <pc:docMk/>
          <pc:sldMk cId="2370520605" sldId="286"/>
        </pc:sldMkLst>
      </pc:sldChg>
      <pc:sldChg chg="del">
        <pc:chgData name="pinales" userId="65d003d1-348e-461b-85fc-57bf8f216434" providerId="ADAL" clId="{75CEDCDE-F576-410D-AD07-57C49A23CC7A}" dt="2022-06-22T20:51:35.711" v="27" actId="47"/>
        <pc:sldMkLst>
          <pc:docMk/>
          <pc:sldMk cId="1035553227" sldId="288"/>
        </pc:sldMkLst>
      </pc:sldChg>
      <pc:sldChg chg="del">
        <pc:chgData name="pinales" userId="65d003d1-348e-461b-85fc-57bf8f216434" providerId="ADAL" clId="{75CEDCDE-F576-410D-AD07-57C49A23CC7A}" dt="2022-06-22T20:51:35.711" v="27" actId="47"/>
        <pc:sldMkLst>
          <pc:docMk/>
          <pc:sldMk cId="2797763491" sldId="290"/>
        </pc:sldMkLst>
      </pc:sldChg>
      <pc:sldChg chg="del">
        <pc:chgData name="pinales" userId="65d003d1-348e-461b-85fc-57bf8f216434" providerId="ADAL" clId="{75CEDCDE-F576-410D-AD07-57C49A23CC7A}" dt="2022-06-22T20:51:35.711" v="27" actId="47"/>
        <pc:sldMkLst>
          <pc:docMk/>
          <pc:sldMk cId="1347647790" sldId="291"/>
        </pc:sldMkLst>
      </pc:sldChg>
      <pc:sldChg chg="del">
        <pc:chgData name="pinales" userId="65d003d1-348e-461b-85fc-57bf8f216434" providerId="ADAL" clId="{75CEDCDE-F576-410D-AD07-57C49A23CC7A}" dt="2022-06-22T20:51:35.711" v="27" actId="47"/>
        <pc:sldMkLst>
          <pc:docMk/>
          <pc:sldMk cId="2149476927" sldId="293"/>
        </pc:sldMkLst>
      </pc:sldChg>
      <pc:sldChg chg="del">
        <pc:chgData name="pinales" userId="65d003d1-348e-461b-85fc-57bf8f216434" providerId="ADAL" clId="{75CEDCDE-F576-410D-AD07-57C49A23CC7A}" dt="2022-06-22T20:51:35.711" v="27" actId="47"/>
        <pc:sldMkLst>
          <pc:docMk/>
          <pc:sldMk cId="1201286101" sldId="294"/>
        </pc:sldMkLst>
      </pc:sldChg>
      <pc:sldChg chg="modSp mod">
        <pc:chgData name="pinales" userId="65d003d1-348e-461b-85fc-57bf8f216434" providerId="ADAL" clId="{75CEDCDE-F576-410D-AD07-57C49A23CC7A}" dt="2022-06-27T22:00:33.190" v="2858" actId="207"/>
        <pc:sldMkLst>
          <pc:docMk/>
          <pc:sldMk cId="3707096210" sldId="296"/>
        </pc:sldMkLst>
      </pc:sldChg>
      <pc:sldChg chg="addSp delSp modSp new mod">
        <pc:chgData name="pinales" userId="65d003d1-348e-461b-85fc-57bf8f216434" providerId="ADAL" clId="{75CEDCDE-F576-410D-AD07-57C49A23CC7A}" dt="2022-06-27T21:35:11.302" v="2086" actId="207"/>
        <pc:sldMkLst>
          <pc:docMk/>
          <pc:sldMk cId="3602554344" sldId="297"/>
        </pc:sldMkLst>
      </pc:sldChg>
    </pc:docChg>
  </pc:docChgLst>
  <pc:docChgLst>
    <pc:chgData name="pinales" userId="65d003d1-348e-461b-85fc-57bf8f216434" providerId="ADAL" clId="{325A2422-236A-4FE5-B18F-FB5A894D53FE}"/>
    <pc:docChg chg="undo custSel modSld">
      <pc:chgData name="pinales" userId="65d003d1-348e-461b-85fc-57bf8f216434" providerId="ADAL" clId="{325A2422-236A-4FE5-B18F-FB5A894D53FE}" dt="2022-11-07T22:26:52.945" v="1077" actId="207"/>
      <pc:docMkLst>
        <pc:docMk/>
      </pc:docMkLst>
      <pc:sldChg chg="modSp mod">
        <pc:chgData name="pinales" userId="65d003d1-348e-461b-85fc-57bf8f216434" providerId="ADAL" clId="{325A2422-236A-4FE5-B18F-FB5A894D53FE}" dt="2022-11-03T17:55:55.816" v="12" actId="404"/>
        <pc:sldMkLst>
          <pc:docMk/>
          <pc:sldMk cId="3033168284" sldId="260"/>
        </pc:sldMkLst>
      </pc:sldChg>
      <pc:sldChg chg="addSp delSp modSp mod">
        <pc:chgData name="pinales" userId="65d003d1-348e-461b-85fc-57bf8f216434" providerId="ADAL" clId="{325A2422-236A-4FE5-B18F-FB5A894D53FE}" dt="2022-11-07T21:00:34.184" v="125" actId="114"/>
        <pc:sldMkLst>
          <pc:docMk/>
          <pc:sldMk cId="916817928" sldId="266"/>
        </pc:sldMkLst>
      </pc:sldChg>
      <pc:sldChg chg="addSp modSp mod">
        <pc:chgData name="pinales" userId="65d003d1-348e-461b-85fc-57bf8f216434" providerId="ADAL" clId="{325A2422-236A-4FE5-B18F-FB5A894D53FE}" dt="2022-11-07T21:09:40.591" v="144" actId="207"/>
        <pc:sldMkLst>
          <pc:docMk/>
          <pc:sldMk cId="1523213883" sldId="267"/>
        </pc:sldMkLst>
      </pc:sldChg>
      <pc:sldChg chg="addSp modSp mod">
        <pc:chgData name="pinales" userId="65d003d1-348e-461b-85fc-57bf8f216434" providerId="ADAL" clId="{325A2422-236A-4FE5-B18F-FB5A894D53FE}" dt="2022-11-07T22:22:56.788" v="1068" actId="207"/>
        <pc:sldMkLst>
          <pc:docMk/>
          <pc:sldMk cId="1687130231" sldId="268"/>
        </pc:sldMkLst>
      </pc:sldChg>
      <pc:sldChg chg="addSp modSp mod">
        <pc:chgData name="pinales" userId="65d003d1-348e-461b-85fc-57bf8f216434" providerId="ADAL" clId="{325A2422-236A-4FE5-B18F-FB5A894D53FE}" dt="2022-11-07T21:43:43.569" v="601" actId="207"/>
        <pc:sldMkLst>
          <pc:docMk/>
          <pc:sldMk cId="1692808035" sldId="269"/>
        </pc:sldMkLst>
      </pc:sldChg>
      <pc:sldChg chg="addSp modSp mod">
        <pc:chgData name="pinales" userId="65d003d1-348e-461b-85fc-57bf8f216434" providerId="ADAL" clId="{325A2422-236A-4FE5-B18F-FB5A894D53FE}" dt="2022-11-07T22:11:09.578" v="1051" actId="20577"/>
        <pc:sldMkLst>
          <pc:docMk/>
          <pc:sldMk cId="3990367366" sldId="270"/>
        </pc:sldMkLst>
      </pc:sldChg>
      <pc:sldChg chg="addSp modSp mod">
        <pc:chgData name="pinales" userId="65d003d1-348e-461b-85fc-57bf8f216434" providerId="ADAL" clId="{325A2422-236A-4FE5-B18F-FB5A894D53FE}" dt="2022-11-07T22:26:52.945" v="1077" actId="207"/>
        <pc:sldMkLst>
          <pc:docMk/>
          <pc:sldMk cId="1171687187" sldId="271"/>
        </pc:sldMkLst>
      </pc:sldChg>
      <pc:sldChg chg="addSp modSp mod">
        <pc:chgData name="pinales" userId="65d003d1-348e-461b-85fc-57bf8f216434" providerId="ADAL" clId="{325A2422-236A-4FE5-B18F-FB5A894D53FE}" dt="2022-11-07T21:39:08.262" v="494" actId="20577"/>
        <pc:sldMkLst>
          <pc:docMk/>
          <pc:sldMk cId="1931117775" sldId="273"/>
        </pc:sldMkLst>
      </pc:sldChg>
      <pc:sldChg chg="addSp modSp mod">
        <pc:chgData name="pinales" userId="65d003d1-348e-461b-85fc-57bf8f216434" providerId="ADAL" clId="{325A2422-236A-4FE5-B18F-FB5A894D53FE}" dt="2022-11-07T22:01:18.032" v="813" actId="207"/>
        <pc:sldMkLst>
          <pc:docMk/>
          <pc:sldMk cId="2922673737" sldId="274"/>
        </pc:sldMkLst>
      </pc:sldChg>
      <pc:sldChg chg="modSp mod">
        <pc:chgData name="pinales" userId="65d003d1-348e-461b-85fc-57bf8f216434" providerId="ADAL" clId="{325A2422-236A-4FE5-B18F-FB5A894D53FE}" dt="2022-11-03T17:54:33.423" v="5" actId="20577"/>
        <pc:sldMkLst>
          <pc:docMk/>
          <pc:sldMk cId="2302933985" sldId="297"/>
        </pc:sldMkLst>
      </pc:sldChg>
      <pc:sldChg chg="modSp mod">
        <pc:chgData name="pinales" userId="65d003d1-348e-461b-85fc-57bf8f216434" providerId="ADAL" clId="{325A2422-236A-4FE5-B18F-FB5A894D53FE}" dt="2022-11-07T20:47:11.590" v="20" actId="20577"/>
        <pc:sldMkLst>
          <pc:docMk/>
          <pc:sldMk cId="2832876226" sldId="301"/>
        </pc:sldMkLst>
      </pc:sldChg>
    </pc:docChg>
  </pc:docChgLst>
  <pc:docChgLst>
    <pc:chgData name="pinales" userId="65d003d1-348e-461b-85fc-57bf8f216434" providerId="ADAL" clId="{2B67CF89-A2FA-4BAF-BED0-D9CE481114E4}"/>
    <pc:docChg chg="undo redo custSel addSld delSld modSld sldOrd">
      <pc:chgData name="pinales" userId="65d003d1-348e-461b-85fc-57bf8f216434" providerId="ADAL" clId="{2B67CF89-A2FA-4BAF-BED0-D9CE481114E4}" dt="2022-07-24T17:29:44.471" v="4385" actId="20577"/>
      <pc:docMkLst>
        <pc:docMk/>
      </pc:docMkLst>
      <pc:sldChg chg="modSp mod">
        <pc:chgData name="pinales" userId="65d003d1-348e-461b-85fc-57bf8f216434" providerId="ADAL" clId="{2B67CF89-A2FA-4BAF-BED0-D9CE481114E4}" dt="2022-07-22T20:37:31.791" v="31" actId="20577"/>
        <pc:sldMkLst>
          <pc:docMk/>
          <pc:sldMk cId="0" sldId="256"/>
        </pc:sldMkLst>
      </pc:sldChg>
      <pc:sldChg chg="modSp add del mod">
        <pc:chgData name="pinales" userId="65d003d1-348e-461b-85fc-57bf8f216434" providerId="ADAL" clId="{2B67CF89-A2FA-4BAF-BED0-D9CE481114E4}" dt="2022-07-23T03:20:12.651" v="1183" actId="47"/>
        <pc:sldMkLst>
          <pc:docMk/>
          <pc:sldMk cId="1413914686" sldId="257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3657878177" sldId="258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4039976244" sldId="259"/>
        </pc:sldMkLst>
      </pc:sldChg>
      <pc:sldChg chg="addSp delSp modSp add mod modClrScheme chgLayout">
        <pc:chgData name="pinales" userId="65d003d1-348e-461b-85fc-57bf8f216434" providerId="ADAL" clId="{2B67CF89-A2FA-4BAF-BED0-D9CE481114E4}" dt="2022-07-24T15:33:39.010" v="1964" actId="1076"/>
        <pc:sldMkLst>
          <pc:docMk/>
          <pc:sldMk cId="3033168284" sldId="260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2226693194" sldId="261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298721112" sldId="262"/>
        </pc:sldMkLst>
      </pc:sldChg>
      <pc:sldChg chg="modSp add mod">
        <pc:chgData name="pinales" userId="65d003d1-348e-461b-85fc-57bf8f216434" providerId="ADAL" clId="{2B67CF89-A2FA-4BAF-BED0-D9CE481114E4}" dt="2022-07-23T02:32:16.631" v="88" actId="27636"/>
        <pc:sldMkLst>
          <pc:docMk/>
          <pc:sldMk cId="2759027411" sldId="263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3917535489" sldId="264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695271281" sldId="265"/>
        </pc:sldMkLst>
      </pc:sldChg>
      <pc:sldChg chg="modSp add mod">
        <pc:chgData name="pinales" userId="65d003d1-348e-461b-85fc-57bf8f216434" providerId="ADAL" clId="{2B67CF89-A2FA-4BAF-BED0-D9CE481114E4}" dt="2022-07-23T02:32:16.631" v="89" actId="27636"/>
        <pc:sldMkLst>
          <pc:docMk/>
          <pc:sldMk cId="916817928" sldId="266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1523213883" sldId="267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1687130231" sldId="268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1692808035" sldId="269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3990367366" sldId="270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1171687187" sldId="271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1397811282" sldId="272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1931117775" sldId="273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2922673737" sldId="274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2088892437" sldId="275"/>
        </pc:sldMkLst>
      </pc:sldChg>
      <pc:sldChg chg="modSp add mod">
        <pc:chgData name="pinales" userId="65d003d1-348e-461b-85fc-57bf8f216434" providerId="ADAL" clId="{2B67CF89-A2FA-4BAF-BED0-D9CE481114E4}" dt="2022-07-23T02:32:16.631" v="90" actId="27636"/>
        <pc:sldMkLst>
          <pc:docMk/>
          <pc:sldMk cId="2059677397" sldId="276"/>
        </pc:sldMkLst>
      </pc:sldChg>
      <pc:sldChg chg="modSp del mod">
        <pc:chgData name="pinales" userId="65d003d1-348e-461b-85fc-57bf8f216434" providerId="ADAL" clId="{2B67CF89-A2FA-4BAF-BED0-D9CE481114E4}" dt="2022-07-22T20:39:28.371" v="83" actId="47"/>
        <pc:sldMkLst>
          <pc:docMk/>
          <pc:sldMk cId="2169449533" sldId="277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3523836180" sldId="277"/>
        </pc:sldMkLst>
      </pc:sldChg>
      <pc:sldChg chg="modSp del mod">
        <pc:chgData name="pinales" userId="65d003d1-348e-461b-85fc-57bf8f216434" providerId="ADAL" clId="{2B67CF89-A2FA-4BAF-BED0-D9CE481114E4}" dt="2022-07-22T20:39:17.666" v="82" actId="47"/>
        <pc:sldMkLst>
          <pc:docMk/>
          <pc:sldMk cId="2150452850" sldId="278"/>
        </pc:sldMkLst>
      </pc:sldChg>
      <pc:sldChg chg="del">
        <pc:chgData name="pinales" userId="65d003d1-348e-461b-85fc-57bf8f216434" providerId="ADAL" clId="{2B67CF89-A2FA-4BAF-BED0-D9CE481114E4}" dt="2022-07-22T20:39:09.021" v="81" actId="47"/>
        <pc:sldMkLst>
          <pc:docMk/>
          <pc:sldMk cId="3494215689" sldId="280"/>
        </pc:sldMkLst>
      </pc:sldChg>
      <pc:sldChg chg="addSp delSp modSp add mod modClrScheme chgLayout">
        <pc:chgData name="pinales" userId="65d003d1-348e-461b-85fc-57bf8f216434" providerId="ADAL" clId="{2B67CF89-A2FA-4BAF-BED0-D9CE481114E4}" dt="2022-07-24T16:03:19.398" v="2627" actId="207"/>
        <pc:sldMkLst>
          <pc:docMk/>
          <pc:sldMk cId="2848326978" sldId="283"/>
        </pc:sldMkLst>
      </pc:sldChg>
      <pc:sldChg chg="addSp delSp modSp add mod modClrScheme chgLayout">
        <pc:chgData name="pinales" userId="65d003d1-348e-461b-85fc-57bf8f216434" providerId="ADAL" clId="{2B67CF89-A2FA-4BAF-BED0-D9CE481114E4}" dt="2022-07-24T16:59:59.608" v="3706" actId="20577"/>
        <pc:sldMkLst>
          <pc:docMk/>
          <pc:sldMk cId="24915323" sldId="284"/>
        </pc:sldMkLst>
      </pc:sldChg>
      <pc:sldChg chg="del">
        <pc:chgData name="pinales" userId="65d003d1-348e-461b-85fc-57bf8f216434" providerId="ADAL" clId="{2B67CF89-A2FA-4BAF-BED0-D9CE481114E4}" dt="2022-07-22T20:39:09.021" v="81" actId="47"/>
        <pc:sldMkLst>
          <pc:docMk/>
          <pc:sldMk cId="1725328275" sldId="285"/>
        </pc:sldMkLst>
      </pc:sldChg>
      <pc:sldChg chg="addSp delSp modSp add mod modClrScheme chgLayout">
        <pc:chgData name="pinales" userId="65d003d1-348e-461b-85fc-57bf8f216434" providerId="ADAL" clId="{2B67CF89-A2FA-4BAF-BED0-D9CE481114E4}" dt="2022-07-24T17:29:44.471" v="4385" actId="20577"/>
        <pc:sldMkLst>
          <pc:docMk/>
          <pc:sldMk cId="3853078966" sldId="285"/>
        </pc:sldMkLst>
      </pc:sldChg>
      <pc:sldChg chg="delSp modSp del mod">
        <pc:chgData name="pinales" userId="65d003d1-348e-461b-85fc-57bf8f216434" providerId="ADAL" clId="{2B67CF89-A2FA-4BAF-BED0-D9CE481114E4}" dt="2022-07-22T20:39:37.901" v="84" actId="47"/>
        <pc:sldMkLst>
          <pc:docMk/>
          <pc:sldMk cId="1362303065" sldId="286"/>
        </pc:sldMkLst>
      </pc:sldChg>
      <pc:sldChg chg="modSp del mod">
        <pc:chgData name="pinales" userId="65d003d1-348e-461b-85fc-57bf8f216434" providerId="ADAL" clId="{2B67CF89-A2FA-4BAF-BED0-D9CE481114E4}" dt="2022-07-22T20:39:09.021" v="81" actId="47"/>
        <pc:sldMkLst>
          <pc:docMk/>
          <pc:sldMk cId="3841093088" sldId="287"/>
        </pc:sldMkLst>
      </pc:sldChg>
      <pc:sldChg chg="del">
        <pc:chgData name="pinales" userId="65d003d1-348e-461b-85fc-57bf8f216434" providerId="ADAL" clId="{2B67CF89-A2FA-4BAF-BED0-D9CE481114E4}" dt="2022-07-22T20:39:09.021" v="81" actId="47"/>
        <pc:sldMkLst>
          <pc:docMk/>
          <pc:sldMk cId="3222718334" sldId="288"/>
        </pc:sldMkLst>
      </pc:sldChg>
      <pc:sldChg chg="del">
        <pc:chgData name="pinales" userId="65d003d1-348e-461b-85fc-57bf8f216434" providerId="ADAL" clId="{2B67CF89-A2FA-4BAF-BED0-D9CE481114E4}" dt="2022-07-22T20:39:09.021" v="81" actId="47"/>
        <pc:sldMkLst>
          <pc:docMk/>
          <pc:sldMk cId="770631960" sldId="289"/>
        </pc:sldMkLst>
      </pc:sldChg>
      <pc:sldChg chg="del">
        <pc:chgData name="pinales" userId="65d003d1-348e-461b-85fc-57bf8f216434" providerId="ADAL" clId="{2B67CF89-A2FA-4BAF-BED0-D9CE481114E4}" dt="2022-07-22T20:39:09.021" v="81" actId="47"/>
        <pc:sldMkLst>
          <pc:docMk/>
          <pc:sldMk cId="3707096210" sldId="296"/>
        </pc:sldMkLst>
      </pc:sldChg>
      <pc:sldChg chg="addSp delSp modSp mod ord">
        <pc:chgData name="pinales" userId="65d003d1-348e-461b-85fc-57bf8f216434" providerId="ADAL" clId="{2B67CF89-A2FA-4BAF-BED0-D9CE481114E4}" dt="2022-07-23T03:20:36.856" v="1185"/>
        <pc:sldMkLst>
          <pc:docMk/>
          <pc:sldMk cId="540390853" sldId="297"/>
        </pc:sldMkLst>
      </pc:sldChg>
      <pc:sldChg chg="del">
        <pc:chgData name="pinales" userId="65d003d1-348e-461b-85fc-57bf8f216434" providerId="ADAL" clId="{2B67CF89-A2FA-4BAF-BED0-D9CE481114E4}" dt="2022-07-22T20:39:09.021" v="81" actId="47"/>
        <pc:sldMkLst>
          <pc:docMk/>
          <pc:sldMk cId="2095614227" sldId="298"/>
        </pc:sldMkLst>
      </pc:sldChg>
      <pc:sldChg chg="modSp del mod">
        <pc:chgData name="pinales" userId="65d003d1-348e-461b-85fc-57bf8f216434" providerId="ADAL" clId="{2B67CF89-A2FA-4BAF-BED0-D9CE481114E4}" dt="2022-07-22T20:39:37.901" v="84" actId="47"/>
        <pc:sldMkLst>
          <pc:docMk/>
          <pc:sldMk cId="924279943" sldId="299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3811773951" sldId="299"/>
        </pc:sldMkLst>
      </pc:sldChg>
      <pc:sldChg chg="del">
        <pc:chgData name="pinales" userId="65d003d1-348e-461b-85fc-57bf8f216434" providerId="ADAL" clId="{2B67CF89-A2FA-4BAF-BED0-D9CE481114E4}" dt="2022-07-22T20:39:09.021" v="81" actId="47"/>
        <pc:sldMkLst>
          <pc:docMk/>
          <pc:sldMk cId="396320271" sldId="300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2832876226" sldId="301"/>
        </pc:sldMkLst>
      </pc:sldChg>
      <pc:sldChg chg="del">
        <pc:chgData name="pinales" userId="65d003d1-348e-461b-85fc-57bf8f216434" providerId="ADAL" clId="{2B67CF89-A2FA-4BAF-BED0-D9CE481114E4}" dt="2022-07-22T20:39:09.021" v="81" actId="47"/>
        <pc:sldMkLst>
          <pc:docMk/>
          <pc:sldMk cId="3566675481" sldId="301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3406412374" sldId="302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703282486" sldId="303"/>
        </pc:sldMkLst>
      </pc:sldChg>
      <pc:sldChg chg="add">
        <pc:chgData name="pinales" userId="65d003d1-348e-461b-85fc-57bf8f216434" providerId="ADAL" clId="{2B67CF89-A2FA-4BAF-BED0-D9CE481114E4}" dt="2022-07-23T02:32:16.521" v="85"/>
        <pc:sldMkLst>
          <pc:docMk/>
          <pc:sldMk cId="3831598147" sldId="304"/>
        </pc:sldMkLst>
      </pc:sldChg>
    </pc:docChg>
  </pc:docChgLst>
  <pc:docChgLst>
    <pc:chgData name="pinales" userId="65d003d1-348e-461b-85fc-57bf8f216434" providerId="ADAL" clId="{1E7C2070-835C-4591-9D73-D154EDE0E066}"/>
    <pc:docChg chg="addSld modSld">
      <pc:chgData name="pinales" userId="65d003d1-348e-461b-85fc-57bf8f216434" providerId="ADAL" clId="{1E7C2070-835C-4591-9D73-D154EDE0E066}" dt="2025-04-07T14:12:43.555" v="14" actId="20577"/>
      <pc:docMkLst>
        <pc:docMk/>
      </pc:docMkLst>
      <pc:sldChg chg="modSp add mod">
        <pc:chgData name="pinales" userId="65d003d1-348e-461b-85fc-57bf8f216434" providerId="ADAL" clId="{1E7C2070-835C-4591-9D73-D154EDE0E066}" dt="2025-04-07T14:12:43.555" v="14" actId="20577"/>
        <pc:sldMkLst>
          <pc:docMk/>
          <pc:sldMk cId="3838689325" sldId="334"/>
        </pc:sldMkLst>
        <pc:spChg chg="mod">
          <ac:chgData name="pinales" userId="65d003d1-348e-461b-85fc-57bf8f216434" providerId="ADAL" clId="{1E7C2070-835C-4591-9D73-D154EDE0E066}" dt="2025-04-07T14:10:20.070" v="8" actId="20577"/>
          <ac:spMkLst>
            <pc:docMk/>
            <pc:sldMk cId="3838689325" sldId="334"/>
            <ac:spMk id="2" creationId="{4F050FF4-8C41-FB26-057E-B5EF589AFFA4}"/>
          </ac:spMkLst>
        </pc:spChg>
        <pc:spChg chg="mod">
          <ac:chgData name="pinales" userId="65d003d1-348e-461b-85fc-57bf8f216434" providerId="ADAL" clId="{1E7C2070-835C-4591-9D73-D154EDE0E066}" dt="2025-04-07T14:12:43.555" v="14" actId="20577"/>
          <ac:spMkLst>
            <pc:docMk/>
            <pc:sldMk cId="3838689325" sldId="334"/>
            <ac:spMk id="3" creationId="{81FD5D4D-6378-E636-6B9A-5C2BCDEC9E42}"/>
          </ac:spMkLst>
        </pc:spChg>
      </pc:sldChg>
    </pc:docChg>
  </pc:docChgLst>
  <pc:docChgLst>
    <pc:chgData name="pinales" userId="65d003d1-348e-461b-85fc-57bf8f216434" providerId="ADAL" clId="{913B9DCD-96D0-4A19-92AA-CEBEEF0A3E28}"/>
    <pc:docChg chg="undo custSel addSld delSld modSld">
      <pc:chgData name="pinales" userId="65d003d1-348e-461b-85fc-57bf8f216434" providerId="ADAL" clId="{913B9DCD-96D0-4A19-92AA-CEBEEF0A3E28}" dt="2022-06-05T23:03:02.200" v="1220" actId="12"/>
      <pc:docMkLst>
        <pc:docMk/>
      </pc:docMkLst>
      <pc:sldChg chg="modSp mod">
        <pc:chgData name="pinales" userId="65d003d1-348e-461b-85fc-57bf8f216434" providerId="ADAL" clId="{913B9DCD-96D0-4A19-92AA-CEBEEF0A3E28}" dt="2022-06-05T18:46:56.236" v="86" actId="20577"/>
        <pc:sldMkLst>
          <pc:docMk/>
          <pc:sldMk cId="992095607" sldId="268"/>
        </pc:sldMkLst>
      </pc:sldChg>
      <pc:sldChg chg="modSp mod">
        <pc:chgData name="pinales" userId="65d003d1-348e-461b-85fc-57bf8f216434" providerId="ADAL" clId="{913B9DCD-96D0-4A19-92AA-CEBEEF0A3E28}" dt="2022-06-05T22:51:25.221" v="1105" actId="2711"/>
        <pc:sldMkLst>
          <pc:docMk/>
          <pc:sldMk cId="1334271627" sldId="271"/>
        </pc:sldMkLst>
      </pc:sldChg>
      <pc:sldChg chg="modSp mod">
        <pc:chgData name="pinales" userId="65d003d1-348e-461b-85fc-57bf8f216434" providerId="ADAL" clId="{913B9DCD-96D0-4A19-92AA-CEBEEF0A3E28}" dt="2022-06-05T19:03:18.984" v="289" actId="20577"/>
        <pc:sldMkLst>
          <pc:docMk/>
          <pc:sldMk cId="1185535159" sldId="272"/>
        </pc:sldMkLst>
      </pc:sldChg>
      <pc:sldChg chg="addSp modSp mod">
        <pc:chgData name="pinales" userId="65d003d1-348e-461b-85fc-57bf8f216434" providerId="ADAL" clId="{913B9DCD-96D0-4A19-92AA-CEBEEF0A3E28}" dt="2022-06-05T22:50:18.570" v="1099"/>
        <pc:sldMkLst>
          <pc:docMk/>
          <pc:sldMk cId="2922673737" sldId="274"/>
        </pc:sldMkLst>
      </pc:sldChg>
      <pc:sldChg chg="addSp modSp mod">
        <pc:chgData name="pinales" userId="65d003d1-348e-461b-85fc-57bf8f216434" providerId="ADAL" clId="{913B9DCD-96D0-4A19-92AA-CEBEEF0A3E28}" dt="2022-06-05T22:50:04.761" v="1098" actId="1076"/>
        <pc:sldMkLst>
          <pc:docMk/>
          <pc:sldMk cId="2088892437" sldId="275"/>
        </pc:sldMkLst>
      </pc:sldChg>
      <pc:sldChg chg="modSp mod">
        <pc:chgData name="pinales" userId="65d003d1-348e-461b-85fc-57bf8f216434" providerId="ADAL" clId="{913B9DCD-96D0-4A19-92AA-CEBEEF0A3E28}" dt="2022-06-05T23:03:02.200" v="1220" actId="12"/>
        <pc:sldMkLst>
          <pc:docMk/>
          <pc:sldMk cId="2059677397" sldId="276"/>
        </pc:sldMkLst>
      </pc:sldChg>
      <pc:sldChg chg="addSp modSp mod modClrScheme chgLayout">
        <pc:chgData name="pinales" userId="65d003d1-348e-461b-85fc-57bf8f216434" providerId="ADAL" clId="{913B9DCD-96D0-4A19-92AA-CEBEEF0A3E28}" dt="2022-06-05T22:47:42.904" v="1085" actId="2711"/>
        <pc:sldMkLst>
          <pc:docMk/>
          <pc:sldMk cId="193037238" sldId="302"/>
        </pc:sldMkLst>
      </pc:sldChg>
      <pc:sldChg chg="addSp delSp modSp mod modClrScheme chgLayout">
        <pc:chgData name="pinales" userId="65d003d1-348e-461b-85fc-57bf8f216434" providerId="ADAL" clId="{913B9DCD-96D0-4A19-92AA-CEBEEF0A3E28}" dt="2022-06-05T22:47:34.195" v="1084" actId="2711"/>
        <pc:sldMkLst>
          <pc:docMk/>
          <pc:sldMk cId="1813761702" sldId="303"/>
        </pc:sldMkLst>
      </pc:sldChg>
      <pc:sldChg chg="addSp delSp modSp mod modClrScheme chgLayout">
        <pc:chgData name="pinales" userId="65d003d1-348e-461b-85fc-57bf8f216434" providerId="ADAL" clId="{913B9DCD-96D0-4A19-92AA-CEBEEF0A3E28}" dt="2022-06-05T22:52:05.167" v="1114" actId="20577"/>
        <pc:sldMkLst>
          <pc:docMk/>
          <pc:sldMk cId="1331468757" sldId="304"/>
        </pc:sldMkLst>
      </pc:sldChg>
      <pc:sldChg chg="addSp delSp modSp del">
        <pc:chgData name="pinales" userId="65d003d1-348e-461b-85fc-57bf8f216434" providerId="ADAL" clId="{913B9DCD-96D0-4A19-92AA-CEBEEF0A3E28}" dt="2022-06-05T22:48:59.500" v="1087" actId="47"/>
        <pc:sldMkLst>
          <pc:docMk/>
          <pc:sldMk cId="3003497421" sldId="305"/>
        </pc:sldMkLst>
      </pc:sldChg>
      <pc:sldChg chg="addSp modSp add mod modClrScheme chgLayout">
        <pc:chgData name="pinales" userId="65d003d1-348e-461b-85fc-57bf8f216434" providerId="ADAL" clId="{913B9DCD-96D0-4A19-92AA-CEBEEF0A3E28}" dt="2022-06-05T23:01:13.958" v="1210" actId="12"/>
        <pc:sldMkLst>
          <pc:docMk/>
          <pc:sldMk cId="3310389879" sldId="307"/>
        </pc:sldMkLst>
      </pc:sldChg>
    </pc:docChg>
  </pc:docChgLst>
  <pc:docChgLst>
    <pc:chgData name="pinales" userId="65d003d1-348e-461b-85fc-57bf8f216434" providerId="ADAL" clId="{F6F60C83-1557-4FF2-8C6E-601771899E85}"/>
    <pc:docChg chg="undo custSel addSld delSld modSld modMainMaster">
      <pc:chgData name="pinales" userId="65d003d1-348e-461b-85fc-57bf8f216434" providerId="ADAL" clId="{F6F60C83-1557-4FF2-8C6E-601771899E85}" dt="2022-11-24T20:56:18.796" v="8691" actId="14100"/>
      <pc:docMkLst>
        <pc:docMk/>
      </pc:docMkLst>
      <pc:sldChg chg="modSp mod">
        <pc:chgData name="pinales" userId="65d003d1-348e-461b-85fc-57bf8f216434" providerId="ADAL" clId="{F6F60C83-1557-4FF2-8C6E-601771899E85}" dt="2022-11-16T17:50:14.571" v="28" actId="20577"/>
        <pc:sldMkLst>
          <pc:docMk/>
          <pc:sldMk cId="0" sldId="256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3657878177" sldId="258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4039976244" sldId="259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3033168284" sldId="260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298721112" sldId="262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2759027411" sldId="263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916817928" sldId="266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1523213883" sldId="267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1687130231" sldId="268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1692808035" sldId="269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3990367366" sldId="270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1171687187" sldId="271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1397811282" sldId="272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1931117775" sldId="273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2922673737" sldId="274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2088892437" sldId="275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2059677397" sldId="276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3523836180" sldId="277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2848326978" sldId="283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24915323" sldId="284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3853078966" sldId="285"/>
        </pc:sldMkLst>
      </pc:sldChg>
      <pc:sldChg chg="modSp add mod">
        <pc:chgData name="pinales" userId="65d003d1-348e-461b-85fc-57bf8f216434" providerId="ADAL" clId="{F6F60C83-1557-4FF2-8C6E-601771899E85}" dt="2022-11-24T20:55:16.581" v="8688"/>
        <pc:sldMkLst>
          <pc:docMk/>
          <pc:sldMk cId="3707096210" sldId="296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2302933985" sldId="297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3811773951" sldId="299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2832876226" sldId="301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3406412374" sldId="302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703282486" sldId="303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3831598147" sldId="304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3080950115" sldId="309"/>
        </pc:sldMkLst>
      </pc:sldChg>
      <pc:sldChg chg="del">
        <pc:chgData name="pinales" userId="65d003d1-348e-461b-85fc-57bf8f216434" providerId="ADAL" clId="{F6F60C83-1557-4FF2-8C6E-601771899E85}" dt="2022-11-16T17:50:46.125" v="29" actId="47"/>
        <pc:sldMkLst>
          <pc:docMk/>
          <pc:sldMk cId="76851981" sldId="312"/>
        </pc:sldMkLst>
      </pc:sldChg>
      <pc:sldChg chg="addSp delSp modSp mod">
        <pc:chgData name="pinales" userId="65d003d1-348e-461b-85fc-57bf8f216434" providerId="ADAL" clId="{F6F60C83-1557-4FF2-8C6E-601771899E85}" dt="2022-11-24T20:29:32.859" v="7806" actId="2711"/>
        <pc:sldMkLst>
          <pc:docMk/>
          <pc:sldMk cId="4188098354" sldId="313"/>
        </pc:sldMkLst>
      </pc:sldChg>
      <pc:sldChg chg="addSp delSp modSp new mod">
        <pc:chgData name="pinales" userId="65d003d1-348e-461b-85fc-57bf8f216434" providerId="ADAL" clId="{F6F60C83-1557-4FF2-8C6E-601771899E85}" dt="2022-11-17T21:38:17.693" v="7222" actId="20577"/>
        <pc:sldMkLst>
          <pc:docMk/>
          <pc:sldMk cId="2469538883" sldId="314"/>
        </pc:sldMkLst>
      </pc:sldChg>
      <pc:sldChg chg="addSp delSp modSp new mod">
        <pc:chgData name="pinales" userId="65d003d1-348e-461b-85fc-57bf8f216434" providerId="ADAL" clId="{F6F60C83-1557-4FF2-8C6E-601771899E85}" dt="2022-11-24T17:17:10.100" v="7774" actId="478"/>
        <pc:sldMkLst>
          <pc:docMk/>
          <pc:sldMk cId="2363933815" sldId="315"/>
        </pc:sldMkLst>
      </pc:sldChg>
      <pc:sldChg chg="addSp delSp modSp new mod">
        <pc:chgData name="pinales" userId="65d003d1-348e-461b-85fc-57bf8f216434" providerId="ADAL" clId="{F6F60C83-1557-4FF2-8C6E-601771899E85}" dt="2022-11-24T17:16:59.907" v="7773"/>
        <pc:sldMkLst>
          <pc:docMk/>
          <pc:sldMk cId="1286624785" sldId="316"/>
        </pc:sldMkLst>
      </pc:sldChg>
      <pc:sldChg chg="addSp delSp modSp new mod">
        <pc:chgData name="pinales" userId="65d003d1-348e-461b-85fc-57bf8f216434" providerId="ADAL" clId="{F6F60C83-1557-4FF2-8C6E-601771899E85}" dt="2022-11-17T21:41:07.321" v="7225" actId="255"/>
        <pc:sldMkLst>
          <pc:docMk/>
          <pc:sldMk cId="656427586" sldId="317"/>
        </pc:sldMkLst>
      </pc:sldChg>
      <pc:sldChg chg="addSp delSp modSp new mod">
        <pc:chgData name="pinales" userId="65d003d1-348e-461b-85fc-57bf8f216434" providerId="ADAL" clId="{F6F60C83-1557-4FF2-8C6E-601771899E85}" dt="2022-11-24T16:50:08.006" v="7725" actId="790"/>
        <pc:sldMkLst>
          <pc:docMk/>
          <pc:sldMk cId="2358530297" sldId="318"/>
        </pc:sldMkLst>
      </pc:sldChg>
      <pc:sldChg chg="addSp delSp modSp new mod">
        <pc:chgData name="pinales" userId="65d003d1-348e-461b-85fc-57bf8f216434" providerId="ADAL" clId="{F6F60C83-1557-4FF2-8C6E-601771899E85}" dt="2022-11-17T22:18:51.685" v="7289" actId="20577"/>
        <pc:sldMkLst>
          <pc:docMk/>
          <pc:sldMk cId="978132030" sldId="319"/>
        </pc:sldMkLst>
      </pc:sldChg>
      <pc:sldChg chg="addSp delSp modSp add mod">
        <pc:chgData name="pinales" userId="65d003d1-348e-461b-85fc-57bf8f216434" providerId="ADAL" clId="{F6F60C83-1557-4FF2-8C6E-601771899E85}" dt="2022-11-24T17:06:34.564" v="7746" actId="790"/>
        <pc:sldMkLst>
          <pc:docMk/>
          <pc:sldMk cId="2905920498" sldId="320"/>
        </pc:sldMkLst>
      </pc:sldChg>
      <pc:sldChg chg="addSp delSp modSp new mod">
        <pc:chgData name="pinales" userId="65d003d1-348e-461b-85fc-57bf8f216434" providerId="ADAL" clId="{F6F60C83-1557-4FF2-8C6E-601771899E85}" dt="2022-11-24T20:36:52.634" v="7824" actId="790"/>
        <pc:sldMkLst>
          <pc:docMk/>
          <pc:sldMk cId="3043651891" sldId="321"/>
        </pc:sldMkLst>
      </pc:sldChg>
      <pc:sldChg chg="addSp modSp new mod">
        <pc:chgData name="pinales" userId="65d003d1-348e-461b-85fc-57bf8f216434" providerId="ADAL" clId="{F6F60C83-1557-4FF2-8C6E-601771899E85}" dt="2022-11-24T20:55:53.924" v="8689" actId="14100"/>
        <pc:sldMkLst>
          <pc:docMk/>
          <pc:sldMk cId="4246933327" sldId="322"/>
        </pc:sldMkLst>
      </pc:sldChg>
      <pc:sldChg chg="addSp modSp new mod">
        <pc:chgData name="pinales" userId="65d003d1-348e-461b-85fc-57bf8f216434" providerId="ADAL" clId="{F6F60C83-1557-4FF2-8C6E-601771899E85}" dt="2022-11-24T17:20:48.768" v="7784" actId="790"/>
        <pc:sldMkLst>
          <pc:docMk/>
          <pc:sldMk cId="800211547" sldId="323"/>
        </pc:sldMkLst>
      </pc:sldChg>
      <pc:sldChg chg="addSp delSp modSp new mod">
        <pc:chgData name="pinales" userId="65d003d1-348e-461b-85fc-57bf8f216434" providerId="ADAL" clId="{F6F60C83-1557-4FF2-8C6E-601771899E85}" dt="2022-11-24T20:56:18.796" v="8691" actId="14100"/>
        <pc:sldMkLst>
          <pc:docMk/>
          <pc:sldMk cId="2396186756" sldId="324"/>
        </pc:sldMkLst>
      </pc:sldChg>
      <pc:sldMasterChg chg="modSldLayout">
        <pc:chgData name="pinales" userId="65d003d1-348e-461b-85fc-57bf8f216434" providerId="ADAL" clId="{F6F60C83-1557-4FF2-8C6E-601771899E85}" dt="2022-11-16T17:53:55.393" v="50" actId="12"/>
        <pc:sldMasterMkLst>
          <pc:docMk/>
          <pc:sldMasterMk cId="0" sldId="2147484039"/>
        </pc:sldMasterMkLst>
        <pc:sldLayoutChg chg="delSp modSp mod">
          <pc:chgData name="pinales" userId="65d003d1-348e-461b-85fc-57bf8f216434" providerId="ADAL" clId="{F6F60C83-1557-4FF2-8C6E-601771899E85}" dt="2022-11-16T17:53:55.393" v="50" actId="12"/>
          <pc:sldLayoutMkLst>
            <pc:docMk/>
            <pc:sldMasterMk cId="0" sldId="2147484039"/>
            <pc:sldLayoutMk cId="2432393738" sldId="214748474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>
            <a:extLst>
              <a:ext uri="{FF2B5EF4-FFF2-40B4-BE49-F238E27FC236}">
                <a16:creationId xmlns:a16="http://schemas.microsoft.com/office/drawing/2014/main" id="{CD7C7898-14B1-389F-7372-0BCAE8B54B9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DBEBC435-EED6-C6C4-8582-2F56642AD08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62E42B7-9561-665F-33AC-263B51B9B69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25989" name="Rectangle 5">
            <a:extLst>
              <a:ext uri="{FF2B5EF4-FFF2-40B4-BE49-F238E27FC236}">
                <a16:creationId xmlns:a16="http://schemas.microsoft.com/office/drawing/2014/main" id="{E7C94CE4-6ED0-5234-E0B8-89C6DE10B55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25990" name="Rectangle 6">
            <a:extLst>
              <a:ext uri="{FF2B5EF4-FFF2-40B4-BE49-F238E27FC236}">
                <a16:creationId xmlns:a16="http://schemas.microsoft.com/office/drawing/2014/main" id="{100DB142-A840-D027-FD6F-B4C174CEDBD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25991" name="Rectangle 7">
            <a:extLst>
              <a:ext uri="{FF2B5EF4-FFF2-40B4-BE49-F238E27FC236}">
                <a16:creationId xmlns:a16="http://schemas.microsoft.com/office/drawing/2014/main" id="{49E342C5-9368-C7C1-B3E7-ABE3062E0E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6B190AB-0472-4A04-A3C5-C10681AEEAAD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895600"/>
            <a:ext cx="7772400" cy="8382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4038600"/>
            <a:ext cx="6019800" cy="903288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B4973E-5EF8-1944-AE36-97A0C49178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382AA7-62CD-A284-D48B-064CEE3B84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D2A08D3-2F2A-AC89-1C25-FCDA9469F6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CE3031B-B3E0-44D8-9A44-4F38056BDBF4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608138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DFEE6D-F967-A9B1-6E93-70607C2D7C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4FC4D3-B59F-A491-F081-D2F03ACB2B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A845AF-35DC-7B70-5AC5-31796DAE87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9CBD7-3D3A-4BFB-A157-D62B611476A1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19946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86550" y="609600"/>
            <a:ext cx="1771650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371600" y="609600"/>
            <a:ext cx="5162550" cy="5486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5B33D5-3F71-7C07-8EFB-59149C155A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26CA538-8FCE-1226-929B-DA631ADB0C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ABACC37-F253-B81B-3B1C-703B455F44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1A6B4-E1C5-406B-BC1F-3C290F7B8DC2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480569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609600"/>
            <a:ext cx="7086600" cy="762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1371600" y="1524000"/>
            <a:ext cx="3467100" cy="45720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91100" y="1524000"/>
            <a:ext cx="3467100" cy="45720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2711C-807F-3A06-B759-542E9D122A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59B2E-5EA9-80B9-CBAF-80B31D1503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A15E51-BEE0-E97E-D2FD-0B1E6578F5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B8D7C-5483-4286-B1B5-2E6E3C06B2ED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028249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609600"/>
            <a:ext cx="7086600" cy="762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1371600" y="1524000"/>
            <a:ext cx="7086600" cy="4572000"/>
          </a:xfrm>
        </p:spPr>
        <p:txBody>
          <a:bodyPr/>
          <a:lstStyle/>
          <a:p>
            <a:pPr lvl="0"/>
            <a:endParaRPr lang="es-E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600604-9B7D-FA02-1DCF-4B97878F81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516CB1-1B17-180C-5EE0-EE8FF926CA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07D4442-CEF5-1385-5BA1-D773A06432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18967A-BEE2-44E9-A6E0-15B807FDD5B9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41056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2DD271-B2FC-97DD-30C0-FE40A4AE67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D11955-6B5D-0540-409B-51A830B992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72EE79-EFA0-00B4-02D6-4D13A12480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B708A-3105-491F-A6F7-A55729320787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959347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38602D-A4B4-E4C5-57AF-E92501536C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B35A63-E1CE-62BD-37C4-4995CCE160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B7C4A9-99A7-053B-1B70-6B9588AF71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EDAA06-B7F3-4807-9193-423ED54CE1BF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69553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609600"/>
            <a:ext cx="7086600" cy="457200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371600" y="1524000"/>
            <a:ext cx="3467100" cy="4572000"/>
          </a:xfrm>
        </p:spPr>
        <p:txBody>
          <a:bodyPr/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91100" y="1524000"/>
            <a:ext cx="3467100" cy="4572000"/>
          </a:xfrm>
        </p:spPr>
        <p:txBody>
          <a:bodyPr/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C8F039-FC3C-C4A6-D4A6-A38658A0E8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‹Nº›</a:t>
            </a:fld>
            <a:endParaRPr lang="en-US" altLang="es-MX" dirty="0"/>
          </a:p>
        </p:txBody>
      </p:sp>
    </p:spTree>
    <p:extLst>
      <p:ext uri="{BB962C8B-B14F-4D97-AF65-F5344CB8AC3E}">
        <p14:creationId xmlns:p14="http://schemas.microsoft.com/office/powerpoint/2010/main" val="2432393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6522344-3EC5-2C94-1A10-9F112AA199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2D14BF3-E07B-FE76-75A1-3FB99F333B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0DA66A5-90AB-D760-05CF-8C8B7788B5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8F873-E693-48C6-91C4-7D15074405D9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4376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1B0DDD2-A572-40D3-2516-B6DD75D6AC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07DB7D0-EE8A-49D1-93A3-D7AB7CBFF5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9319D8E-4BAB-CF67-0B15-510EE84B0A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F3AA2-DD61-45E0-88F7-D23A1FFDAD9B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31502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02E4BCF-A750-3F4B-B4AC-FEF61BB5CD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6CB399A-D724-FC62-3460-078F28A7DD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6115503-0A2F-C1B5-2DDC-1C19DDDF25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2AE32-B092-4763-AEF5-89213F51889A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27895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75D4F-62CC-B2FD-87F2-62C8469738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BEFEB-8B86-633F-D691-F3FFEA07C9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2C99DF-8356-1AAB-7856-1D9B54554C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3DADC-175A-4CB6-AFA5-974401946C61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67454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903E0-56E1-25B9-E954-D8EE66536D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BBB69B-8C75-EF6D-6161-2AE000C308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F97485-9AF5-577E-A7A3-2B84F4C5EB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BDB119-EFC5-44A7-8800-F6E32B26941A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938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1A1AD63-A0CD-FC4F-3EF0-DB9BAEE0D2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609600"/>
            <a:ext cx="708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MX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4D348A0-C2F4-5DAF-4170-BC666B51F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1524000"/>
            <a:ext cx="7086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MX"/>
              <a:t>Click to edit Master text styles</a:t>
            </a:r>
          </a:p>
          <a:p>
            <a:pPr lvl="1"/>
            <a:r>
              <a:rPr lang="en-US" altLang="es-MX"/>
              <a:t>Second level</a:t>
            </a:r>
          </a:p>
          <a:p>
            <a:pPr lvl="2"/>
            <a:r>
              <a:rPr lang="en-US" altLang="es-MX"/>
              <a:t>Third level</a:t>
            </a:r>
          </a:p>
          <a:p>
            <a:pPr lvl="3"/>
            <a:r>
              <a:rPr lang="en-US" altLang="es-MX"/>
              <a:t>Fourth level</a:t>
            </a:r>
          </a:p>
          <a:p>
            <a:pPr lvl="4"/>
            <a:r>
              <a:rPr lang="en-US" altLang="es-MX"/>
              <a:t>Fifth level</a:t>
            </a:r>
          </a:p>
        </p:txBody>
      </p:sp>
      <p:sp>
        <p:nvSpPr>
          <p:cNvPr id="422916" name="Rectangle 4">
            <a:extLst>
              <a:ext uri="{FF2B5EF4-FFF2-40B4-BE49-F238E27FC236}">
                <a16:creationId xmlns:a16="http://schemas.microsoft.com/office/drawing/2014/main" id="{F5B1D942-9CAB-EE0E-796F-688116B5E00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22917" name="Rectangle 5">
            <a:extLst>
              <a:ext uri="{FF2B5EF4-FFF2-40B4-BE49-F238E27FC236}">
                <a16:creationId xmlns:a16="http://schemas.microsoft.com/office/drawing/2014/main" id="{2374E55C-FAB7-43EB-D07E-664AE2CCB8B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22918" name="Rectangle 6">
            <a:extLst>
              <a:ext uri="{FF2B5EF4-FFF2-40B4-BE49-F238E27FC236}">
                <a16:creationId xmlns:a16="http://schemas.microsoft.com/office/drawing/2014/main" id="{C20A6518-702F-2067-042B-0271C0E51FD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1F95D73D-2214-4D69-A6EB-9C278C62FBD1}" type="slidenum">
              <a:rPr lang="en-US" altLang="es-MX"/>
              <a:pPr>
                <a:defRPr/>
              </a:pPr>
              <a:t>‹Nº›</a:t>
            </a:fld>
            <a:endParaRPr lang="en-US" alt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2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  <p:sldLayoutId id="2147484750" r:id="rId12"/>
    <p:sldLayoutId id="214748475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hyperlink" Target="https://doi.org/10.48550/arxiv.1312.6114" TargetMode="Externa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ceedings.neurips.cc/paper_files/paper/2017/hash/7a98af17e63a0ac09ce2e96d03992fbc-Abstract.html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126/science.112764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19/hash/5f8e2fa1718d1bbcadf1cd9c7a54fb8c-Abstract.html" TargetMode="Externa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pdf/10.1145/3422622" TargetMode="Externa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ccess.thecvf.com/content_cvpr_2017/html/Isola_Image-To-Image_Translation_With_CVPR_2017_paper.html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ccess.thecvf.com/content_cvpr_2017/html/Isola_Image-To-Image_Translation_With_CVPR_2017_paper.html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TPAMI.2016.2644615" TargetMode="External"/><Relationship Id="rId3" Type="http://schemas.openxmlformats.org/officeDocument/2006/relationships/hyperlink" Target="https://doi.org/10.48550/arxiv.1312.6114" TargetMode="External"/><Relationship Id="rId7" Type="http://schemas.openxmlformats.org/officeDocument/2006/relationships/hyperlink" Target="https://doi.org/10.1109/TPAMI.2015.2439281" TargetMode="External"/><Relationship Id="rId2" Type="http://schemas.openxmlformats.org/officeDocument/2006/relationships/hyperlink" Target="https://doi.org/10.1126/science.112764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978-3-319-44781-0_3/COVER" TargetMode="External"/><Relationship Id="rId5" Type="http://schemas.openxmlformats.org/officeDocument/2006/relationships/hyperlink" Target="https://doi.org/10.48550/arxiv.1506.02640" TargetMode="External"/><Relationship Id="rId10" Type="http://schemas.openxmlformats.org/officeDocument/2006/relationships/hyperlink" Target="https://openaccess.thecvf.com/content_cvpr_2017/html/Isola_Image-To-Image_Translation_With_CVPR_2017_paper.html" TargetMode="External"/><Relationship Id="rId4" Type="http://schemas.openxmlformats.org/officeDocument/2006/relationships/hyperlink" Target="https://doi.org/10.1007/978-3-319-24574-4_28" TargetMode="External"/><Relationship Id="rId9" Type="http://schemas.openxmlformats.org/officeDocument/2006/relationships/hyperlink" Target="https://dl.acm.org/doi/pdf/10.1145/342262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PAMI.2016.264461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44781-0_3/COVER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TPAMI.2015.243928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24574-4_2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48550/arxiv.1506.026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478518B-4304-9BBA-8A95-89C8EF98237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MX" altLang="es-MX" dirty="0"/>
              <a:t>Redes Neuronales</a:t>
            </a:r>
            <a:endParaRPr lang="en-US" altLang="es-MX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95B4C6B-F068-90E7-E5FD-D106814737A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484438" y="5589588"/>
            <a:ext cx="6019800" cy="903287"/>
          </a:xfrm>
        </p:spPr>
        <p:txBody>
          <a:bodyPr/>
          <a:lstStyle/>
          <a:p>
            <a:r>
              <a:rPr lang="es-MX" altLang="es-MX" sz="2400" dirty="0">
                <a:solidFill>
                  <a:srgbClr val="66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Profesor:</a:t>
            </a:r>
            <a:r>
              <a:rPr lang="es-MX" alt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 Dr. José Ruiz Pinales</a:t>
            </a:r>
            <a:endParaRPr lang="en-US" altLang="es-MX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00" name="Rectangle 5">
            <a:extLst>
              <a:ext uri="{FF2B5EF4-FFF2-40B4-BE49-F238E27FC236}">
                <a16:creationId xmlns:a16="http://schemas.microsoft.com/office/drawing/2014/main" id="{3B9F2A96-E35E-18FF-B6D3-484399693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4365625"/>
            <a:ext cx="60198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s-MX" altLang="es-MX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Redes Neuronales Convolucionales</a:t>
            </a:r>
          </a:p>
          <a:p>
            <a:pPr algn="ctr">
              <a:buFontTx/>
              <a:buNone/>
            </a:pPr>
            <a:r>
              <a:rPr lang="es-MX" altLang="es-MX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Arquitecturas Diversas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BFB70AFD-0E26-8708-2DDF-19DDBAB6BCBA}"/>
              </a:ext>
            </a:extLst>
          </p:cNvPr>
          <p:cNvSpPr/>
          <p:nvPr/>
        </p:nvSpPr>
        <p:spPr bwMode="auto">
          <a:xfrm>
            <a:off x="4838700" y="3429000"/>
            <a:ext cx="4276997" cy="19049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48D0612-E010-D413-37DA-0DDD27D707E0}"/>
              </a:ext>
            </a:extLst>
          </p:cNvPr>
          <p:cNvSpPr/>
          <p:nvPr/>
        </p:nvSpPr>
        <p:spPr bwMode="auto">
          <a:xfrm>
            <a:off x="4914900" y="1304926"/>
            <a:ext cx="4200797" cy="197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EA71A1-586B-26EF-4400-97EE5572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3BFD7A7-0E0E-8DE4-941C-C915BAE89E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62743" y="1304925"/>
                <a:ext cx="3575957" cy="479107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s-MX" sz="1400" dirty="0"/>
                  <a:t>La arquitectura </a:t>
                </a:r>
                <a:r>
                  <a:rPr lang="es-MX" sz="1400" dirty="0">
                    <a:solidFill>
                      <a:srgbClr val="002060"/>
                    </a:solidFill>
                  </a:rPr>
                  <a:t>VAE</a:t>
                </a:r>
                <a:r>
                  <a:rPr lang="es-MX" sz="1400" dirty="0"/>
                  <a:t> (</a:t>
                </a:r>
                <a:r>
                  <a:rPr lang="en-US" sz="1400" noProof="1">
                    <a:solidFill>
                      <a:srgbClr val="002060"/>
                    </a:solidFill>
                  </a:rPr>
                  <a:t>Variational Auto-encoder</a:t>
                </a:r>
                <a:r>
                  <a:rPr lang="es-MX" sz="1400" dirty="0"/>
                  <a:t>) es un auto</a:t>
                </a:r>
                <a:r>
                  <a:rPr lang="es-MX" sz="1400" noProof="1"/>
                  <a:t>encoder</a:t>
                </a:r>
                <a:r>
                  <a:rPr lang="es-MX" sz="1400" dirty="0"/>
                  <a:t> adaptado como red generativa. Fue propuesta por </a:t>
                </a:r>
                <a:r>
                  <a:rPr lang="es-MX" sz="1400" noProof="1"/>
                  <a:t>Kingma</a:t>
                </a:r>
                <a:r>
                  <a:rPr lang="es-MX" sz="1400" dirty="0"/>
                  <a:t> et al. en 2013.</a:t>
                </a:r>
              </a:p>
              <a:p>
                <a:pPr marL="0" indent="0" algn="just">
                  <a:buNone/>
                </a:pPr>
                <a:r>
                  <a:rPr lang="es-MX" sz="1400" dirty="0"/>
                  <a:t>En vez de mapear el espacio de entrada a un espacio latente con distribución desconocida, la arquitectura VAE mapea el espacio de entrada a los parámetros de un espacio latente gaussiano que es más apropiado para el muestreo. La reconstrucción es efectuada muestreando el espacio latente gaussiano.</a:t>
                </a:r>
              </a:p>
              <a:p>
                <a:pPr marL="0" indent="0" algn="just">
                  <a:buNone/>
                </a:pPr>
                <a:r>
                  <a:rPr lang="es-MX" sz="1400" dirty="0"/>
                  <a:t>La función de pérdida es: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sz="14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𝛔</m:t>
                                  </m:r>
                                </m:e>
                                <m:sub>
                                  <m:r>
                                    <a:rPr lang="en-US" sz="14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MX" sz="1400" dirty="0"/>
              </a:p>
              <a:p>
                <a:pPr marL="0" indent="0" algn="just">
                  <a:buNone/>
                </a:pPr>
                <a:r>
                  <a:rPr lang="es-MX" sz="1400" dirty="0"/>
                  <a:t>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1400" i="0" dirty="0" smtClean="0">
                        <a:latin typeface="Cambria Math" panose="02040503050406030204" pitchFamily="18" charset="0"/>
                      </a:rPr>
                      <m:t>KL</m:t>
                    </m:r>
                  </m:oMath>
                </a14:m>
                <a:r>
                  <a:rPr lang="es-MX" sz="1400" dirty="0"/>
                  <a:t> es la distancia </a:t>
                </a:r>
                <a:r>
                  <a:rPr lang="es-MX" sz="1400" noProof="1"/>
                  <a:t>Kullback-Leibler</a:t>
                </a:r>
                <a:r>
                  <a:rPr lang="es-MX" sz="1400" dirty="0"/>
                  <a:t> que actúa como regularizador del espacio latente.</a:t>
                </a:r>
              </a:p>
              <a:p>
                <a:pPr marL="0" indent="0" algn="just">
                  <a:buNone/>
                </a:pPr>
                <a:endParaRPr lang="es-MX" sz="1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3BFD7A7-0E0E-8DE4-941C-C915BAE89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62743" y="1304925"/>
                <a:ext cx="3575957" cy="4791075"/>
              </a:xfrm>
              <a:blipFill>
                <a:blip r:embed="rId2"/>
                <a:stretch>
                  <a:fillRect l="-511" t="-254" r="-51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D45CE5-BC04-21E1-5F6C-754A5FBF94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9A8E37-9C21-3A40-7975-4084B53F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10</a:t>
            </a:fld>
            <a:endParaRPr lang="en-US" altLang="es-MX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A48A50A-C072-B74A-2351-4C4E1F6E0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1100" y="1632466"/>
            <a:ext cx="4124597" cy="154919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CED0969-F8CC-61DD-040F-B3AF28A56073}"/>
              </a:ext>
            </a:extLst>
          </p:cNvPr>
          <p:cNvSpPr txBox="1"/>
          <p:nvPr/>
        </p:nvSpPr>
        <p:spPr>
          <a:xfrm>
            <a:off x="1262742" y="6248400"/>
            <a:ext cx="6895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900" noProof="1">
                <a:latin typeface="Calibri" panose="020F0502020204030204" pitchFamily="34" charset="0"/>
                <a:cs typeface="Calibri" panose="020F0502020204030204" pitchFamily="34" charset="0"/>
              </a:rPr>
              <a:t>Kingma, D. P., &amp; Welling, M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 (2013). </a:t>
            </a:r>
            <a:r>
              <a:rPr lang="en-US" sz="9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2nd International Conference on Learning Representations, ICLR 2014 - Conference Track Proceedings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17A80D2-A3A2-EA30-F068-92B0AAA80633}"/>
              </a:ext>
            </a:extLst>
          </p:cNvPr>
          <p:cNvSpPr txBox="1"/>
          <p:nvPr/>
        </p:nvSpPr>
        <p:spPr>
          <a:xfrm>
            <a:off x="5908345" y="1270456"/>
            <a:ext cx="1972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noProof="1"/>
              <a:t>Autoencoder Variacional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88A0D36B-1A3C-D699-7704-BAFFD62F2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14900" y="3489512"/>
            <a:ext cx="4133306" cy="163108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71E8ADB-E5C4-6D61-F4D3-B6B9283EF873}"/>
              </a:ext>
            </a:extLst>
          </p:cNvPr>
          <p:cNvSpPr txBox="1"/>
          <p:nvPr/>
        </p:nvSpPr>
        <p:spPr>
          <a:xfrm>
            <a:off x="6368595" y="3391598"/>
            <a:ext cx="1612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noProof="1"/>
              <a:t>VAE Paramatrizado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E8068AE-1B0D-5F41-B0CB-589CE90BBD63}"/>
              </a:ext>
            </a:extLst>
          </p:cNvPr>
          <p:cNvSpPr txBox="1"/>
          <p:nvPr/>
        </p:nvSpPr>
        <p:spPr>
          <a:xfrm>
            <a:off x="4728754" y="5407207"/>
            <a:ext cx="4386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VAE es equivalente a un </a:t>
            </a:r>
            <a:r>
              <a:rPr lang="es-MX" sz="1400" noProof="1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 con ruido gaussiano</a:t>
            </a:r>
          </a:p>
        </p:txBody>
      </p:sp>
    </p:spTree>
    <p:extLst>
      <p:ext uri="{BB962C8B-B14F-4D97-AF65-F5344CB8AC3E}">
        <p14:creationId xmlns:p14="http://schemas.microsoft.com/office/powerpoint/2010/main" val="29314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7EEE5-EC36-DA89-472C-83A03E1F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Generación de Rostros con VAE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38514F-4F79-883D-B538-CF843C7E30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4CAA69-07B0-7602-5CD1-644E0F4385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924FC4-B208-94FB-2C0E-69008F6B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11</a:t>
            </a:fld>
            <a:endParaRPr lang="en-US" altLang="es-MX" dirty="0"/>
          </a:p>
        </p:txBody>
      </p:sp>
      <p:pic>
        <p:nvPicPr>
          <p:cNvPr id="6" name="Picture 2" descr="Image for post">
            <a:extLst>
              <a:ext uri="{FF2B5EF4-FFF2-40B4-BE49-F238E27FC236}">
                <a16:creationId xmlns:a16="http://schemas.microsoft.com/office/drawing/2014/main" id="{A6290D5B-504D-6D12-F583-D8C565D2E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077" y="1500116"/>
            <a:ext cx="6127845" cy="459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88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344F-AD04-4993-AB09-6851AF81E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866" y="497633"/>
            <a:ext cx="7598183" cy="6604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Generación de Rostros con VAE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6FA3D-AAA8-403C-8B43-0E42C527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739" y="1373051"/>
            <a:ext cx="3954486" cy="54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8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39231-8D58-4895-F630-6EF3F595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Generación de Dígitos con VAE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F1C06B-E47C-35FE-728A-BEA1CB4D72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7868D5-4CA1-8559-9369-1B43E291C2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E17586-DB55-E6D3-7B81-A3853B76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13</a:t>
            </a:fld>
            <a:endParaRPr lang="en-US" altLang="es-MX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DDBDD89-ECFE-2452-E7BA-7F75F66F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51" y="1396653"/>
            <a:ext cx="5216141" cy="521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73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FFBAE-C038-4226-2177-93358754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Espacio Latente de Dígitos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29A5F4-7CC6-FC8B-D54D-99DB43411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4034" y="1304925"/>
            <a:ext cx="3584666" cy="4791075"/>
          </a:xfrm>
        </p:spPr>
        <p:txBody>
          <a:bodyPr/>
          <a:lstStyle/>
          <a:p>
            <a:pPr marL="0" indent="0">
              <a:buNone/>
            </a:pPr>
            <a:r>
              <a:rPr lang="es-MX" sz="1400" dirty="0"/>
              <a:t>El espacio latente </a:t>
            </a:r>
            <a:r>
              <a:rPr lang="es-MX" sz="1400"/>
              <a:t>obtenido por </a:t>
            </a:r>
            <a:r>
              <a:rPr lang="es-MX" sz="1400" dirty="0"/>
              <a:t>la arquitectura VAE es un continuo de patrones.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5F0E7B-874C-F6F0-985E-04841E13E7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779EFB-B528-B210-7B19-4BD87A2E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14</a:t>
            </a:fld>
            <a:endParaRPr lang="en-US" altLang="es-MX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5345430-B7F7-1F12-8167-05EB3BBAF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4"/>
          <a:stretch/>
        </p:blipFill>
        <p:spPr bwMode="auto">
          <a:xfrm>
            <a:off x="1371600" y="2732477"/>
            <a:ext cx="7565619" cy="339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7DEA047-0E8F-B2B1-229E-D93D88234D45}"/>
              </a:ext>
            </a:extLst>
          </p:cNvPr>
          <p:cNvSpPr txBox="1"/>
          <p:nvPr/>
        </p:nvSpPr>
        <p:spPr>
          <a:xfrm>
            <a:off x="6616674" y="2209852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latin typeface="Calibri" panose="020F0502020204030204" pitchFamily="34" charset="0"/>
                <a:cs typeface="Calibri" panose="020F0502020204030204" pitchFamily="34" charset="0"/>
              </a:rPr>
              <a:t>Base de datos MNIST</a:t>
            </a:r>
          </a:p>
        </p:txBody>
      </p:sp>
    </p:spTree>
    <p:extLst>
      <p:ext uri="{BB962C8B-B14F-4D97-AF65-F5344CB8AC3E}">
        <p14:creationId xmlns:p14="http://schemas.microsoft.com/office/powerpoint/2010/main" val="159028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0839BE4-86B0-0B0C-876A-998CF13BF8FF}"/>
              </a:ext>
            </a:extLst>
          </p:cNvPr>
          <p:cNvSpPr/>
          <p:nvPr/>
        </p:nvSpPr>
        <p:spPr bwMode="auto">
          <a:xfrm>
            <a:off x="5048525" y="2351314"/>
            <a:ext cx="3899532" cy="319075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47A8EBE-9597-EA55-AB20-6060203C19B5}"/>
              </a:ext>
            </a:extLst>
          </p:cNvPr>
          <p:cNvSpPr/>
          <p:nvPr/>
        </p:nvSpPr>
        <p:spPr bwMode="auto">
          <a:xfrm>
            <a:off x="1391793" y="2351314"/>
            <a:ext cx="3373783" cy="319075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6D9FF-8F7B-4B5B-8F67-1F5D911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832" y="465540"/>
            <a:ext cx="7624225" cy="6604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Regularización del Espacio Latente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BFFE1EF9-8CB9-4FC7-8C35-25135C0D2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9451" r="57910" b="19419"/>
          <a:stretch/>
        </p:blipFill>
        <p:spPr bwMode="auto">
          <a:xfrm>
            <a:off x="1391793" y="2538761"/>
            <a:ext cx="4107978" cy="300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F9BEF-AB2D-4E2F-9886-25686919BA3B}"/>
              </a:ext>
            </a:extLst>
          </p:cNvPr>
          <p:cNvSpPr txBox="1"/>
          <p:nvPr/>
        </p:nvSpPr>
        <p:spPr>
          <a:xfrm>
            <a:off x="2005943" y="1801783"/>
            <a:ext cx="2014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latin typeface="Calibri" panose="020F0502020204030204" pitchFamily="34" charset="0"/>
                <a:cs typeface="Calibri" panose="020F0502020204030204" pitchFamily="34" charset="0"/>
              </a:rPr>
              <a:t>Sin regularización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A43CD-11BA-4F60-BA6D-18F161A795CC}"/>
              </a:ext>
            </a:extLst>
          </p:cNvPr>
          <p:cNvSpPr txBox="1"/>
          <p:nvPr/>
        </p:nvSpPr>
        <p:spPr>
          <a:xfrm>
            <a:off x="5698219" y="1798441"/>
            <a:ext cx="2107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latin typeface="Calibri" panose="020F0502020204030204" pitchFamily="34" charset="0"/>
                <a:cs typeface="Calibri" panose="020F0502020204030204" pitchFamily="34" charset="0"/>
              </a:rPr>
              <a:t>Con regularización</a:t>
            </a:r>
          </a:p>
        </p:txBody>
      </p:sp>
      <p:pic>
        <p:nvPicPr>
          <p:cNvPr id="6" name="Picture 2" descr="Image for post">
            <a:extLst>
              <a:ext uri="{FF2B5EF4-FFF2-40B4-BE49-F238E27FC236}">
                <a16:creationId xmlns:a16="http://schemas.microsoft.com/office/drawing/2014/main" id="{48C4C923-9D96-4114-915A-A3F294F3B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8" t="8565" r="5994" b="23983"/>
          <a:stretch/>
        </p:blipFill>
        <p:spPr bwMode="auto">
          <a:xfrm>
            <a:off x="5036940" y="2743479"/>
            <a:ext cx="3911117" cy="263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85D47-5A43-4072-BBAB-ECAE26EF4D6D}"/>
              </a:ext>
            </a:extLst>
          </p:cNvPr>
          <p:cNvSpPr txBox="1"/>
          <p:nvPr/>
        </p:nvSpPr>
        <p:spPr>
          <a:xfrm>
            <a:off x="2018882" y="5515957"/>
            <a:ext cx="1766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latin typeface="Calibri" panose="020F0502020204030204" pitchFamily="34" charset="0"/>
                <a:cs typeface="Calibri" panose="020F0502020204030204" pitchFamily="34" charset="0"/>
              </a:rPr>
              <a:t>Espacio latente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B7CE8-FD1B-4448-91F8-EED3AF08BEDF}"/>
              </a:ext>
            </a:extLst>
          </p:cNvPr>
          <p:cNvSpPr txBox="1"/>
          <p:nvPr/>
        </p:nvSpPr>
        <p:spPr>
          <a:xfrm>
            <a:off x="6059232" y="5515957"/>
            <a:ext cx="1766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latin typeface="Calibri" panose="020F0502020204030204" pitchFamily="34" charset="0"/>
                <a:cs typeface="Calibri" panose="020F0502020204030204" pitchFamily="34" charset="0"/>
              </a:rPr>
              <a:t>Espacio latente</a:t>
            </a:r>
          </a:p>
        </p:txBody>
      </p:sp>
    </p:spTree>
    <p:extLst>
      <p:ext uri="{BB962C8B-B14F-4D97-AF65-F5344CB8AC3E}">
        <p14:creationId xmlns:p14="http://schemas.microsoft.com/office/powerpoint/2010/main" val="390488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36D0-E931-42F4-B104-760EB513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9600"/>
            <a:ext cx="7086600" cy="500743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Gradiente en Espacio Latente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49F3C5E5-1399-4B52-8977-0D082E87A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3738" r="16567" b="4398"/>
          <a:stretch/>
        </p:blipFill>
        <p:spPr bwMode="auto">
          <a:xfrm>
            <a:off x="1696990" y="1506520"/>
            <a:ext cx="6332561" cy="453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8CD3CE-64C0-4044-BCB6-EB8E13C78B73}"/>
              </a:ext>
            </a:extLst>
          </p:cNvPr>
          <p:cNvSpPr txBox="1"/>
          <p:nvPr/>
        </p:nvSpPr>
        <p:spPr>
          <a:xfrm>
            <a:off x="1696990" y="6172496"/>
            <a:ext cx="676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Los datos tienden a codificarse formando un gradiente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4273987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0617-A977-4EA1-A0E6-5A84E9EE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71" y="549194"/>
            <a:ext cx="7547212" cy="660400"/>
          </a:xfrm>
        </p:spPr>
        <p:txBody>
          <a:bodyPr>
            <a:noAutofit/>
          </a:bodyPr>
          <a:lstStyle/>
          <a:p>
            <a:r>
              <a:rPr lang="es-MX" sz="3200" noProof="1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  <a:r>
              <a:rPr lang="es-MX" sz="3200" dirty="0">
                <a:latin typeface="Calibri" panose="020F0502020204030204" pitchFamily="34" charset="0"/>
                <a:cs typeface="Calibri" panose="020F0502020204030204" pitchFamily="34" charset="0"/>
              </a:rPr>
              <a:t> Variacional Recurrente (VRAE)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B593A-0FDE-43B3-9AE8-546B6B268A19}"/>
              </a:ext>
            </a:extLst>
          </p:cNvPr>
          <p:cNvSpPr txBox="1"/>
          <p:nvPr/>
        </p:nvSpPr>
        <p:spPr>
          <a:xfrm rot="5400000">
            <a:off x="1023582" y="293427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Red recurrente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EED5D3D-DFB0-1026-F8D2-19CDE76D7C4E}"/>
              </a:ext>
            </a:extLst>
          </p:cNvPr>
          <p:cNvGrpSpPr/>
          <p:nvPr/>
        </p:nvGrpSpPr>
        <p:grpSpPr>
          <a:xfrm>
            <a:off x="1433014" y="1791478"/>
            <a:ext cx="7547213" cy="4924736"/>
            <a:chOff x="655093" y="1363571"/>
            <a:chExt cx="8325134" cy="54944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9EFDD7-3122-4BC9-AC6E-0A766E810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093" y="1363571"/>
              <a:ext cx="8325134" cy="549442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EB7387-AC5E-498E-8179-C55101C4B924}"/>
                </a:ext>
              </a:extLst>
            </p:cNvPr>
            <p:cNvSpPr/>
            <p:nvPr/>
          </p:nvSpPr>
          <p:spPr>
            <a:xfrm>
              <a:off x="1146412" y="1501254"/>
              <a:ext cx="573206" cy="3862316"/>
            </a:xfrm>
            <a:prstGeom prst="rect">
              <a:avLst/>
            </a:prstGeom>
            <a:noFill/>
            <a:ln w="3175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92AFC7F-103A-40B8-B416-8D805193FAC1}"/>
              </a:ext>
            </a:extLst>
          </p:cNvPr>
          <p:cNvSpPr/>
          <p:nvPr/>
        </p:nvSpPr>
        <p:spPr>
          <a:xfrm>
            <a:off x="5854890" y="2063087"/>
            <a:ext cx="602776" cy="3862316"/>
          </a:xfrm>
          <a:prstGeom prst="rect">
            <a:avLst/>
          </a:prstGeom>
          <a:noFill/>
          <a:ln w="31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5B067-4606-47D5-BC39-63A2ED9A70C9}"/>
                  </a:ext>
                </a:extLst>
              </p:cNvPr>
              <p:cNvSpPr txBox="1"/>
              <p:nvPr/>
            </p:nvSpPr>
            <p:spPr>
              <a:xfrm>
                <a:off x="2843476" y="4130735"/>
                <a:ext cx="56380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s-MX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5B067-4606-47D5-BC39-63A2ED9A7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76" y="4130735"/>
                <a:ext cx="563808" cy="215444"/>
              </a:xfrm>
              <a:prstGeom prst="rect">
                <a:avLst/>
              </a:prstGeom>
              <a:blipFill>
                <a:blip r:embed="rId3"/>
                <a:stretch>
                  <a:fillRect l="-6452" r="-9677" b="-3428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CCDE01-D633-4973-831F-7445F9DADE6F}"/>
                  </a:ext>
                </a:extLst>
              </p:cNvPr>
              <p:cNvSpPr txBox="1"/>
              <p:nvPr/>
            </p:nvSpPr>
            <p:spPr>
              <a:xfrm>
                <a:off x="3872481" y="5087829"/>
                <a:ext cx="7586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CCDE01-D633-4973-831F-7445F9DA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481" y="5087829"/>
                <a:ext cx="758606" cy="184666"/>
              </a:xfrm>
              <a:prstGeom prst="rect">
                <a:avLst/>
              </a:prstGeom>
              <a:blipFill>
                <a:blip r:embed="rId4"/>
                <a:stretch>
                  <a:fillRect l="-1600" r="-32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CCD15FD-84BB-4C7D-808B-89B6AB41C066}"/>
              </a:ext>
            </a:extLst>
          </p:cNvPr>
          <p:cNvSpPr txBox="1"/>
          <p:nvPr/>
        </p:nvSpPr>
        <p:spPr>
          <a:xfrm>
            <a:off x="1433014" y="1292330"/>
            <a:ext cx="455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Fabius &amp; van Amersfoort, 2015</a:t>
            </a:r>
            <a:endParaRPr lang="es-MX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88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1A5C-6FE1-4BC1-8D99-77219DD9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1" y="476534"/>
            <a:ext cx="7607374" cy="660400"/>
          </a:xfrm>
        </p:spPr>
        <p:txBody>
          <a:bodyPr>
            <a:normAutofit/>
          </a:bodyPr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Análisis de Agrupamientos con VRAE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791DE-580C-4533-90DB-03942C47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97" y="1438403"/>
            <a:ext cx="4484543" cy="240284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1A1F012-4F05-4326-986B-BBB10439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97" y="3886786"/>
            <a:ext cx="4276746" cy="297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D743A-A0B0-400A-8789-FAFF2C22E513}"/>
              </a:ext>
            </a:extLst>
          </p:cNvPr>
          <p:cNvSpPr txBox="1"/>
          <p:nvPr/>
        </p:nvSpPr>
        <p:spPr>
          <a:xfrm>
            <a:off x="6620835" y="2466346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Señales ECG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17460-832D-407C-AA43-C71C0A99A281}"/>
              </a:ext>
            </a:extLst>
          </p:cNvPr>
          <p:cNvSpPr txBox="1"/>
          <p:nvPr/>
        </p:nvSpPr>
        <p:spPr>
          <a:xfrm>
            <a:off x="6334093" y="5145764"/>
            <a:ext cx="248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Visualización del espacio latente usando t-SNE</a:t>
            </a:r>
          </a:p>
        </p:txBody>
      </p:sp>
    </p:spTree>
    <p:extLst>
      <p:ext uri="{BB962C8B-B14F-4D97-AF65-F5344CB8AC3E}">
        <p14:creationId xmlns:p14="http://schemas.microsoft.com/office/powerpoint/2010/main" val="2205738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582A3-7E5F-44F9-A8DF-3994A6E9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013" y="576828"/>
            <a:ext cx="7086600" cy="499482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VQ-VAE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9CCE2-481A-4DDC-B6C7-A91074C50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244" y="1350785"/>
            <a:ext cx="8031707" cy="1136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000" dirty="0">
                <a:latin typeface="Calibri" panose="020F0502020204030204" pitchFamily="34" charset="0"/>
                <a:cs typeface="Calibri" panose="020F0502020204030204" pitchFamily="34" charset="0"/>
              </a:rPr>
              <a:t>Es un </a:t>
            </a:r>
            <a:r>
              <a:rPr lang="es-MX" sz="2000" noProof="1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  <a:r>
              <a:rPr lang="es-MX" sz="2000" dirty="0">
                <a:latin typeface="Calibri" panose="020F0502020204030204" pitchFamily="34" charset="0"/>
                <a:cs typeface="Calibri" panose="020F0502020204030204" pitchFamily="34" charset="0"/>
              </a:rPr>
              <a:t> variacional que usa un espacio latente discreto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Entrada puede ser continua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Discretiza la salida del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 usando Vector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Quantization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E3CD8BB-1CA7-42D5-A499-C80C4504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 r="23336"/>
          <a:stretch/>
        </p:blipFill>
        <p:spPr>
          <a:xfrm>
            <a:off x="1172571" y="2761435"/>
            <a:ext cx="7735484" cy="2963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C45177-F520-4D39-882C-6CF5249EFAE4}"/>
              </a:ext>
            </a:extLst>
          </p:cNvPr>
          <p:cNvSpPr txBox="1"/>
          <p:nvPr/>
        </p:nvSpPr>
        <p:spPr>
          <a:xfrm>
            <a:off x="1974993" y="2836183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Codebook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37C6CF-A517-41A3-8ED3-74F4551043F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006044" y="3005460"/>
            <a:ext cx="6702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336711-F38F-4620-B1A8-86251C496D3B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578003" y="4399167"/>
            <a:ext cx="9380" cy="105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A4FB35-5464-438D-A638-DC0748ADE97F}"/>
              </a:ext>
            </a:extLst>
          </p:cNvPr>
          <p:cNvSpPr txBox="1"/>
          <p:nvPr/>
        </p:nvSpPr>
        <p:spPr>
          <a:xfrm>
            <a:off x="4815537" y="5452647"/>
            <a:ext cx="15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Calibri" panose="020F0502020204030204" pitchFamily="34" charset="0"/>
                <a:cs typeface="Calibri" panose="020F0502020204030204" pitchFamily="34" charset="0"/>
              </a:rPr>
              <a:t>Copiar el gradiente</a:t>
            </a:r>
          </a:p>
          <a:p>
            <a:r>
              <a:rPr lang="es-MX" sz="1200" dirty="0"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s-MX" sz="1200" noProof="1">
                <a:latin typeface="Calibri" panose="020F0502020204030204" pitchFamily="34" charset="0"/>
                <a:cs typeface="Calibri" panose="020F0502020204030204" pitchFamily="34" charset="0"/>
              </a:rPr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5D68A-F30F-4274-9E36-96BE29721CD2}"/>
                  </a:ext>
                </a:extLst>
              </p:cNvPr>
              <p:cNvSpPr txBox="1"/>
              <p:nvPr/>
            </p:nvSpPr>
            <p:spPr>
              <a:xfrm>
                <a:off x="3050994" y="5969097"/>
                <a:ext cx="4141205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0" smtClean="0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0" smtClean="0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5D68A-F30F-4274-9E36-96BE29721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994" y="5969097"/>
                <a:ext cx="4141205" cy="372859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4CBD19-ECD3-47C8-9CD4-9845CC77F35F}"/>
                  </a:ext>
                </a:extLst>
              </p:cNvPr>
              <p:cNvSpPr txBox="1"/>
              <p:nvPr/>
            </p:nvSpPr>
            <p:spPr>
              <a:xfrm>
                <a:off x="8113281" y="3451366"/>
                <a:ext cx="40260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s-MX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4CBD19-ECD3-47C8-9CD4-9845CC77F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281" y="3451366"/>
                <a:ext cx="402609" cy="338554"/>
              </a:xfrm>
              <a:prstGeom prst="rect">
                <a:avLst/>
              </a:prstGeom>
              <a:blipFill>
                <a:blip r:embed="rId4"/>
                <a:stretch>
                  <a:fillRect r="-1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735526-17BB-422F-A61F-94E5F97F8E46}"/>
                  </a:ext>
                </a:extLst>
              </p:cNvPr>
              <p:cNvSpPr txBox="1"/>
              <p:nvPr/>
            </p:nvSpPr>
            <p:spPr>
              <a:xfrm>
                <a:off x="1497013" y="3451366"/>
                <a:ext cx="41625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s-MX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735526-17BB-422F-A61F-94E5F97F8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013" y="3451366"/>
                <a:ext cx="41625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F90C0942-8DC9-7EA0-71AB-E5CA920DF542}"/>
              </a:ext>
            </a:extLst>
          </p:cNvPr>
          <p:cNvSpPr txBox="1"/>
          <p:nvPr/>
        </p:nvSpPr>
        <p:spPr>
          <a:xfrm>
            <a:off x="1172570" y="6452298"/>
            <a:ext cx="7343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Van Den Oord, A., &amp; </a:t>
            </a:r>
            <a:r>
              <a:rPr lang="en-US" sz="1000" b="0" i="0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Vinyals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O. (2017). </a:t>
            </a:r>
            <a:r>
              <a:rPr lang="en-US" sz="1000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discrete representation learning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Advances in neural information processing systems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MX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80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3600" noProof="1"/>
              <a:t>AutoEncoder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369EEF-5D09-5402-BFBF-0CD32E322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6617" y="1304925"/>
            <a:ext cx="3602083" cy="4791075"/>
          </a:xfrm>
        </p:spPr>
        <p:txBody>
          <a:bodyPr/>
          <a:lstStyle/>
          <a:p>
            <a:pPr marL="0" indent="0" algn="just">
              <a:buNone/>
            </a:pPr>
            <a:r>
              <a:rPr lang="es-MX" sz="1400" dirty="0"/>
              <a:t>El </a:t>
            </a:r>
            <a:r>
              <a:rPr lang="es-MX" sz="1400" noProof="1"/>
              <a:t>autoencoder</a:t>
            </a:r>
            <a:r>
              <a:rPr lang="es-MX" sz="1400" dirty="0"/>
              <a:t> es  una arquitectura de red neuronal que comprime el espacio de entrada y reconstruye su entrada a partir de la versión comprimida.</a:t>
            </a:r>
          </a:p>
          <a:p>
            <a:pPr marL="0" indent="0" algn="just">
              <a:buNone/>
            </a:pPr>
            <a:r>
              <a:rPr lang="es-MX" sz="1400" dirty="0"/>
              <a:t>Un </a:t>
            </a:r>
            <a:r>
              <a:rPr lang="es-MX" sz="1400" noProof="1"/>
              <a:t>autoencoder</a:t>
            </a:r>
            <a:r>
              <a:rPr lang="es-MX" sz="1400" dirty="0"/>
              <a:t> Deep se puede entrenar rápidamente en dos fases: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002060"/>
                </a:solidFill>
              </a:rPr>
              <a:t>Preentrenamiento</a:t>
            </a:r>
            <a:r>
              <a:rPr lang="es-MX" sz="1400" dirty="0"/>
              <a:t>: Se entrena cada capa con un </a:t>
            </a:r>
            <a:r>
              <a:rPr lang="es-MX" sz="1400" noProof="1"/>
              <a:t>autoencoder de tres capas</a:t>
            </a:r>
            <a:r>
              <a:rPr lang="es-MX" sz="14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002060"/>
                </a:solidFill>
              </a:rPr>
              <a:t>Rentrenamiento</a:t>
            </a:r>
            <a:r>
              <a:rPr lang="es-MX" sz="1400" dirty="0"/>
              <a:t>. Después del preentrenamiento se reentrena la red completa.</a:t>
            </a:r>
          </a:p>
          <a:p>
            <a:pPr marL="0" indent="0" algn="just">
              <a:buNone/>
            </a:pPr>
            <a:r>
              <a:rPr lang="es-MX" sz="1400" dirty="0"/>
              <a:t>El preentrenamiento mejora el error de prueba en bases de datos pequeñas.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E7CA1B7-203F-F7AC-2905-CBF325409B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pic>
        <p:nvPicPr>
          <p:cNvPr id="4" name="Picture 2" descr="http://nghiaho.com/wp-content/uploads/2012/12/autoencoder_network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7" r="37481" b="8166"/>
          <a:stretch/>
        </p:blipFill>
        <p:spPr bwMode="auto">
          <a:xfrm>
            <a:off x="5596186" y="1644559"/>
            <a:ext cx="2921620" cy="196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22" y="4387113"/>
            <a:ext cx="6227989" cy="196143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302A248-6769-36BE-5427-FE4976758E26}"/>
              </a:ext>
            </a:extLst>
          </p:cNvPr>
          <p:cNvSpPr txBox="1"/>
          <p:nvPr/>
        </p:nvSpPr>
        <p:spPr>
          <a:xfrm>
            <a:off x="1236617" y="6488668"/>
            <a:ext cx="73407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Hinton, G. E., &amp; </a:t>
            </a:r>
            <a:r>
              <a:rPr lang="en-US" sz="900" noProof="1">
                <a:latin typeface="Calibri" panose="020F0502020204030204" pitchFamily="34" charset="0"/>
                <a:cs typeface="Calibri" panose="020F0502020204030204" pitchFamily="34" charset="0"/>
              </a:rPr>
              <a:t>Salakhutdinov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R. R. (2006). </a:t>
            </a:r>
            <a:r>
              <a:rPr lang="en-US" sz="9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Reducing the dimensionality of data with neural networks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Science (New York, N.Y.)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313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(5786), 504–507.</a:t>
            </a:r>
          </a:p>
        </p:txBody>
      </p:sp>
    </p:spTree>
    <p:extLst>
      <p:ext uri="{BB962C8B-B14F-4D97-AF65-F5344CB8AC3E}">
        <p14:creationId xmlns:p14="http://schemas.microsoft.com/office/powerpoint/2010/main" val="2495368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90AE-EA60-41BF-BCBC-5EC0B0B5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923" y="469641"/>
            <a:ext cx="7086600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VQ-VAE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2D63F-C51D-4A37-8A98-E60CB00596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7624" y="1416968"/>
                <a:ext cx="7772400" cy="22416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El VQVAE transforma el dato </a:t>
                </a:r>
                <a14:m>
                  <m:oMath xmlns:m="http://schemas.openxmlformats.org/officeDocument/2006/math">
                    <m:r>
                      <a:rPr lang="es-MX" sz="1800" b="1" i="0" dirty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MX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 espacio latente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b="1" dirty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s-MX" sz="1800" b="1" dirty="0"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r>
                  <a:rPr lang="es-MX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MX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b="1" i="0" dirty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s-MX" sz="1800" b="1" i="0" dirty="0" smtClean="0">
                            <a:latin typeface="Cambria Math" panose="02040503050406030204" pitchFamily="18" charset="0"/>
                          </a:rPr>
                          <m:t>𝐞</m:t>
                        </m:r>
                      </m:sub>
                    </m:sSub>
                  </m:oMath>
                </a14:m>
                <a:r>
                  <a:rPr lang="es-MX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es cuantizado dando como resultado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b="1" dirty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sz="1800" b="1" i="0" dirty="0" smtClean="0"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18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s-MX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MX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El gradiente es calculado con respecto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b="1" i="0" dirty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sz="1800" b="1" i="0" dirty="0" smtClean="0"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</m:oMath>
                </a14:m>
                <a:endParaRPr lang="es-MX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MX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El decodificador trata de reconstruir </a:t>
                </a:r>
                <a14:m>
                  <m:oMath xmlns:m="http://schemas.openxmlformats.org/officeDocument/2006/math">
                    <m:r>
                      <a:rPr lang="es-MX" sz="1800" b="1" i="0" kern="0" dirty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s-MX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partir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800" b="1" dirty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sz="1800" b="1" dirty="0"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</m:oMath>
                </a14:m>
                <a:endParaRPr lang="es-MX" sz="18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s-MX" sz="18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Por lo tanto: </a:t>
                </a:r>
              </a:p>
              <a:p>
                <a:endParaRPr lang="es-MX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62D63F-C51D-4A37-8A98-E60CB00596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7624" y="1416968"/>
                <a:ext cx="7772400" cy="2241645"/>
              </a:xfrm>
              <a:blipFill>
                <a:blip r:embed="rId2"/>
                <a:stretch>
                  <a:fillRect l="-627" t="-135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F514637-BC01-4760-86DA-0225FEBB9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8" t="19369" b="17387"/>
          <a:stretch/>
        </p:blipFill>
        <p:spPr>
          <a:xfrm>
            <a:off x="3334342" y="3321427"/>
            <a:ext cx="3411941" cy="32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5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FDEC-915C-4C47-9786-344B8BD3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496" y="470398"/>
            <a:ext cx="7508591" cy="6604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VQVAE para Dígitos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F1492-4657-4060-8906-31F6946D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67" y="1614196"/>
            <a:ext cx="7536320" cy="4712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CDB40-5370-4533-8DCC-2C3024CDDA82}"/>
              </a:ext>
            </a:extLst>
          </p:cNvPr>
          <p:cNvSpPr txBox="1"/>
          <p:nvPr/>
        </p:nvSpPr>
        <p:spPr>
          <a:xfrm>
            <a:off x="2897642" y="6423424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Izquierda: original 	Derecha: dígito reconstruido</a:t>
            </a:r>
          </a:p>
        </p:txBody>
      </p:sp>
    </p:spTree>
    <p:extLst>
      <p:ext uri="{BB962C8B-B14F-4D97-AF65-F5344CB8AC3E}">
        <p14:creationId xmlns:p14="http://schemas.microsoft.com/office/powerpoint/2010/main" val="3204733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B8F4-248D-44EB-8B97-9630E42C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261" y="432319"/>
            <a:ext cx="7086600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Generación de Imágenes 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FBCF-F6AD-4C44-9A13-9BF58EA5B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873" y="1371600"/>
            <a:ext cx="7505572" cy="4987925"/>
          </a:xfrm>
        </p:spPr>
        <p:txBody>
          <a:bodyPr/>
          <a:lstStyle/>
          <a:p>
            <a:pPr marL="0" indent="0">
              <a:buNone/>
            </a:pPr>
            <a:r>
              <a:rPr lang="es-MX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400050" lvl="1" indent="0">
              <a:buNone/>
            </a:pP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El algoritmo JPEG es capaz de comprimir imágenes hasta 5 veces sin cambiar de manera notable la calidad percibida</a:t>
            </a:r>
          </a:p>
          <a:p>
            <a:pPr marL="0" indent="0">
              <a:buNone/>
            </a:pPr>
            <a:r>
              <a:rPr lang="es-MX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Sugerencias para generación de imágenes HD con VQAE</a:t>
            </a: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El codificador no debe comprimir demasiado (menos de 5 veces)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Para imágenes grandes, podemos modelar textura e información global de forma separada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La imagen se puede codificar a diferentes escalas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A cada escala se puede tener un espacio latente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Calibri" panose="020F0502020204030204" pitchFamily="34" charset="0"/>
                <a:cs typeface="Calibri" panose="020F0502020204030204" pitchFamily="34" charset="0"/>
              </a:rPr>
              <a:t>Podemos tener un decodificador a diferentes escalas</a:t>
            </a:r>
          </a:p>
        </p:txBody>
      </p:sp>
    </p:spTree>
    <p:extLst>
      <p:ext uri="{BB962C8B-B14F-4D97-AF65-F5344CB8AC3E}">
        <p14:creationId xmlns:p14="http://schemas.microsoft.com/office/powerpoint/2010/main" val="1496598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0" name="Picture 808">
            <a:extLst>
              <a:ext uri="{FF2B5EF4-FFF2-40B4-BE49-F238E27FC236}">
                <a16:creationId xmlns:a16="http://schemas.microsoft.com/office/drawing/2014/main" id="{F455CA27-CBBC-4DF6-865B-2CD908D4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70" y="4620484"/>
            <a:ext cx="3057098" cy="1305703"/>
          </a:xfrm>
          <a:prstGeom prst="rect">
            <a:avLst/>
          </a:prstGeom>
          <a:noFill/>
          <a:ln>
            <a:noFill/>
          </a:ln>
          <a:scene3d>
            <a:camera prst="isometricOffAxis2Top">
              <a:rot lat="20400000" lon="3600000" rev="19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290DC0-A88D-4F04-BD96-2239645CD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23" y="469747"/>
            <a:ext cx="7086600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Arquitectura VQ-VAE-2</a:t>
            </a:r>
          </a:p>
        </p:txBody>
      </p:sp>
      <p:sp>
        <p:nvSpPr>
          <p:cNvPr id="2506" name="Freeform 800">
            <a:extLst>
              <a:ext uri="{FF2B5EF4-FFF2-40B4-BE49-F238E27FC236}">
                <a16:creationId xmlns:a16="http://schemas.microsoft.com/office/drawing/2014/main" id="{7FE846B8-AAB7-4ED3-878A-010710BBE2FB}"/>
              </a:ext>
            </a:extLst>
          </p:cNvPr>
          <p:cNvSpPr>
            <a:spLocks/>
          </p:cNvSpPr>
          <p:nvPr/>
        </p:nvSpPr>
        <p:spPr bwMode="auto">
          <a:xfrm>
            <a:off x="2388988" y="2964129"/>
            <a:ext cx="1520962" cy="730741"/>
          </a:xfrm>
          <a:custGeom>
            <a:avLst/>
            <a:gdLst>
              <a:gd name="T0" fmla="*/ 108 w 537"/>
              <a:gd name="T1" fmla="*/ 0 h 258"/>
              <a:gd name="T2" fmla="*/ 537 w 537"/>
              <a:gd name="T3" fmla="*/ 0 h 258"/>
              <a:gd name="T4" fmla="*/ 430 w 537"/>
              <a:gd name="T5" fmla="*/ 258 h 258"/>
              <a:gd name="T6" fmla="*/ 0 w 537"/>
              <a:gd name="T7" fmla="*/ 258 h 258"/>
              <a:gd name="T8" fmla="*/ 108 w 537"/>
              <a:gd name="T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7" h="258">
                <a:moveTo>
                  <a:pt x="108" y="0"/>
                </a:moveTo>
                <a:lnTo>
                  <a:pt x="537" y="0"/>
                </a:lnTo>
                <a:lnTo>
                  <a:pt x="430" y="258"/>
                </a:lnTo>
                <a:lnTo>
                  <a:pt x="0" y="258"/>
                </a:lnTo>
                <a:lnTo>
                  <a:pt x="108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516" name="Freeform 803">
            <a:extLst>
              <a:ext uri="{FF2B5EF4-FFF2-40B4-BE49-F238E27FC236}">
                <a16:creationId xmlns:a16="http://schemas.microsoft.com/office/drawing/2014/main" id="{862F328E-2860-499C-A605-495D6078CD0B}"/>
              </a:ext>
            </a:extLst>
          </p:cNvPr>
          <p:cNvSpPr>
            <a:spLocks/>
          </p:cNvSpPr>
          <p:nvPr/>
        </p:nvSpPr>
        <p:spPr bwMode="auto">
          <a:xfrm>
            <a:off x="2751527" y="1681085"/>
            <a:ext cx="795886" cy="388028"/>
          </a:xfrm>
          <a:custGeom>
            <a:avLst/>
            <a:gdLst>
              <a:gd name="T0" fmla="*/ 57 w 281"/>
              <a:gd name="T1" fmla="*/ 0 h 137"/>
              <a:gd name="T2" fmla="*/ 281 w 281"/>
              <a:gd name="T3" fmla="*/ 0 h 137"/>
              <a:gd name="T4" fmla="*/ 225 w 281"/>
              <a:gd name="T5" fmla="*/ 137 h 137"/>
              <a:gd name="T6" fmla="*/ 0 w 281"/>
              <a:gd name="T7" fmla="*/ 137 h 137"/>
              <a:gd name="T8" fmla="*/ 57 w 281"/>
              <a:gd name="T9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1" h="137">
                <a:moveTo>
                  <a:pt x="57" y="0"/>
                </a:moveTo>
                <a:lnTo>
                  <a:pt x="281" y="0"/>
                </a:lnTo>
                <a:lnTo>
                  <a:pt x="225" y="137"/>
                </a:lnTo>
                <a:lnTo>
                  <a:pt x="0" y="137"/>
                </a:lnTo>
                <a:lnTo>
                  <a:pt x="57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558" name="Rectangle 818">
            <a:extLst>
              <a:ext uri="{FF2B5EF4-FFF2-40B4-BE49-F238E27FC236}">
                <a16:creationId xmlns:a16="http://schemas.microsoft.com/office/drawing/2014/main" id="{EF6D53E1-4CF4-43A2-BB4B-C61ACCE49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558" y="3428632"/>
            <a:ext cx="22044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VQ</a:t>
            </a:r>
            <a:endParaRPr kumimoji="0" lang="es-MX" altLang="es-MX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75" name="Freeform 822">
            <a:extLst>
              <a:ext uri="{FF2B5EF4-FFF2-40B4-BE49-F238E27FC236}">
                <a16:creationId xmlns:a16="http://schemas.microsoft.com/office/drawing/2014/main" id="{FFED6DB5-1624-41E5-9B0E-4A7369802AEA}"/>
              </a:ext>
            </a:extLst>
          </p:cNvPr>
          <p:cNvSpPr>
            <a:spLocks/>
          </p:cNvSpPr>
          <p:nvPr/>
        </p:nvSpPr>
        <p:spPr bwMode="auto">
          <a:xfrm>
            <a:off x="5176002" y="2139574"/>
            <a:ext cx="0" cy="603967"/>
          </a:xfrm>
          <a:custGeom>
            <a:avLst/>
            <a:gdLst>
              <a:gd name="T0" fmla="*/ 0 w 2"/>
              <a:gd name="T1" fmla="*/ 1 h 245"/>
              <a:gd name="T2" fmla="*/ 0 w 2"/>
              <a:gd name="T3" fmla="*/ 244 h 245"/>
              <a:gd name="T4" fmla="*/ 1 w 2"/>
              <a:gd name="T5" fmla="*/ 245 h 245"/>
              <a:gd name="T6" fmla="*/ 2 w 2"/>
              <a:gd name="T7" fmla="*/ 244 h 245"/>
              <a:gd name="T8" fmla="*/ 2 w 2"/>
              <a:gd name="T9" fmla="*/ 1 h 245"/>
              <a:gd name="T10" fmla="*/ 1 w 2"/>
              <a:gd name="T11" fmla="*/ 0 h 245"/>
              <a:gd name="T12" fmla="*/ 0 w 2"/>
              <a:gd name="T13" fmla="*/ 1 h 245"/>
              <a:gd name="connsiteX0" fmla="*/ 0 w 10000"/>
              <a:gd name="connsiteY0" fmla="*/ 41 h 10000"/>
              <a:gd name="connsiteX1" fmla="*/ 0 w 10000"/>
              <a:gd name="connsiteY1" fmla="*/ 9959 h 10000"/>
              <a:gd name="connsiteX2" fmla="*/ 5000 w 10000"/>
              <a:gd name="connsiteY2" fmla="*/ 10000 h 10000"/>
              <a:gd name="connsiteX3" fmla="*/ 10000 w 10000"/>
              <a:gd name="connsiteY3" fmla="*/ 41 h 10000"/>
              <a:gd name="connsiteX4" fmla="*/ 5000 w 10000"/>
              <a:gd name="connsiteY4" fmla="*/ 0 h 10000"/>
              <a:gd name="connsiteX5" fmla="*/ 0 w 10000"/>
              <a:gd name="connsiteY5" fmla="*/ 41 h 10000"/>
              <a:gd name="connsiteX0" fmla="*/ 0 w 10000"/>
              <a:gd name="connsiteY0" fmla="*/ 41 h 9959"/>
              <a:gd name="connsiteX1" fmla="*/ 0 w 10000"/>
              <a:gd name="connsiteY1" fmla="*/ 9959 h 9959"/>
              <a:gd name="connsiteX2" fmla="*/ 10000 w 10000"/>
              <a:gd name="connsiteY2" fmla="*/ 41 h 9959"/>
              <a:gd name="connsiteX3" fmla="*/ 5000 w 10000"/>
              <a:gd name="connsiteY3" fmla="*/ 0 h 9959"/>
              <a:gd name="connsiteX4" fmla="*/ 0 w 10000"/>
              <a:gd name="connsiteY4" fmla="*/ 41 h 9959"/>
              <a:gd name="connsiteX0" fmla="*/ 0 w 10000"/>
              <a:gd name="connsiteY0" fmla="*/ 41 h 10000"/>
              <a:gd name="connsiteX1" fmla="*/ 0 w 10000"/>
              <a:gd name="connsiteY1" fmla="*/ 10000 h 10000"/>
              <a:gd name="connsiteX2" fmla="*/ 10000 w 10000"/>
              <a:gd name="connsiteY2" fmla="*/ 41 h 10000"/>
              <a:gd name="connsiteX3" fmla="*/ 5000 w 10000"/>
              <a:gd name="connsiteY3" fmla="*/ 0 h 10000"/>
              <a:gd name="connsiteX0" fmla="*/ 0 w 10000"/>
              <a:gd name="connsiteY0" fmla="*/ 0 h 9959"/>
              <a:gd name="connsiteX1" fmla="*/ 0 w 10000"/>
              <a:gd name="connsiteY1" fmla="*/ 9959 h 9959"/>
              <a:gd name="connsiteX2" fmla="*/ 10000 w 10000"/>
              <a:gd name="connsiteY2" fmla="*/ 0 h 9959"/>
              <a:gd name="connsiteX0" fmla="*/ 0 w 0"/>
              <a:gd name="connsiteY0" fmla="*/ 0 h 10000"/>
              <a:gd name="connsiteX1" fmla="*/ 0 w 0"/>
              <a:gd name="connsiteY1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000">
                <a:moveTo>
                  <a:pt x="0" y="0"/>
                </a:moveTo>
                <a:lnTo>
                  <a:pt x="0" y="10000"/>
                </a:lnTo>
              </a:path>
            </a:pathLst>
          </a:custGeom>
          <a:noFill/>
          <a:ln w="0">
            <a:solidFill>
              <a:srgbClr val="000000"/>
            </a:solidFill>
            <a:tailEnd type="triangle" w="med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592" name="Rectangle 831">
            <a:extLst>
              <a:ext uri="{FF2B5EF4-FFF2-40B4-BE49-F238E27FC236}">
                <a16:creationId xmlns:a16="http://schemas.microsoft.com/office/drawing/2014/main" id="{3D36C6AB-0AFD-4596-9ACB-DE3D8FC39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7118" y="1584785"/>
            <a:ext cx="22044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VQ</a:t>
            </a:r>
            <a:endParaRPr kumimoji="0" lang="es-MX" altLang="es-MX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93" name="Freeform 833">
            <a:extLst>
              <a:ext uri="{FF2B5EF4-FFF2-40B4-BE49-F238E27FC236}">
                <a16:creationId xmlns:a16="http://schemas.microsoft.com/office/drawing/2014/main" id="{47F42383-7824-442E-A60D-A1A727253D24}"/>
              </a:ext>
            </a:extLst>
          </p:cNvPr>
          <p:cNvSpPr>
            <a:spLocks/>
          </p:cNvSpPr>
          <p:nvPr/>
        </p:nvSpPr>
        <p:spPr bwMode="auto">
          <a:xfrm>
            <a:off x="6651647" y="2964129"/>
            <a:ext cx="155779" cy="7647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5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595" name="Freeform 834">
            <a:extLst>
              <a:ext uri="{FF2B5EF4-FFF2-40B4-BE49-F238E27FC236}">
                <a16:creationId xmlns:a16="http://schemas.microsoft.com/office/drawing/2014/main" id="{70A396D2-0CE6-4ED9-ACB2-04E470BD960D}"/>
              </a:ext>
            </a:extLst>
          </p:cNvPr>
          <p:cNvSpPr>
            <a:spLocks/>
          </p:cNvSpPr>
          <p:nvPr/>
        </p:nvSpPr>
        <p:spPr bwMode="auto">
          <a:xfrm>
            <a:off x="6651647" y="2964129"/>
            <a:ext cx="155779" cy="7647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5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597" name="Freeform 840">
            <a:extLst>
              <a:ext uri="{FF2B5EF4-FFF2-40B4-BE49-F238E27FC236}">
                <a16:creationId xmlns:a16="http://schemas.microsoft.com/office/drawing/2014/main" id="{EB01E81C-37E4-495D-BF02-5058A803BE5A}"/>
              </a:ext>
            </a:extLst>
          </p:cNvPr>
          <p:cNvSpPr>
            <a:spLocks/>
          </p:cNvSpPr>
          <p:nvPr/>
        </p:nvSpPr>
        <p:spPr bwMode="auto">
          <a:xfrm>
            <a:off x="6807424" y="2964129"/>
            <a:ext cx="161444" cy="76472"/>
          </a:xfrm>
          <a:custGeom>
            <a:avLst/>
            <a:gdLst>
              <a:gd name="T0" fmla="*/ 12 w 57"/>
              <a:gd name="T1" fmla="*/ 0 h 27"/>
              <a:gd name="T2" fmla="*/ 57 w 57"/>
              <a:gd name="T3" fmla="*/ 0 h 27"/>
              <a:gd name="T4" fmla="*/ 45 w 57"/>
              <a:gd name="T5" fmla="*/ 27 h 27"/>
              <a:gd name="T6" fmla="*/ 0 w 57"/>
              <a:gd name="T7" fmla="*/ 27 h 27"/>
              <a:gd name="T8" fmla="*/ 12 w 5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7">
                <a:moveTo>
                  <a:pt x="12" y="0"/>
                </a:moveTo>
                <a:lnTo>
                  <a:pt x="57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00" name="Freeform 847">
            <a:extLst>
              <a:ext uri="{FF2B5EF4-FFF2-40B4-BE49-F238E27FC236}">
                <a16:creationId xmlns:a16="http://schemas.microsoft.com/office/drawing/2014/main" id="{973B8DE2-A2FE-46AB-9CCF-1EDD0A2352A1}"/>
              </a:ext>
            </a:extLst>
          </p:cNvPr>
          <p:cNvSpPr>
            <a:spLocks/>
          </p:cNvSpPr>
          <p:nvPr/>
        </p:nvSpPr>
        <p:spPr bwMode="auto">
          <a:xfrm>
            <a:off x="6968868" y="2964129"/>
            <a:ext cx="155779" cy="76472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01" name="Freeform 848">
            <a:extLst>
              <a:ext uri="{FF2B5EF4-FFF2-40B4-BE49-F238E27FC236}">
                <a16:creationId xmlns:a16="http://schemas.microsoft.com/office/drawing/2014/main" id="{F36A5C63-7EE1-4374-8D0D-B0ADECFF9009}"/>
              </a:ext>
            </a:extLst>
          </p:cNvPr>
          <p:cNvSpPr>
            <a:spLocks/>
          </p:cNvSpPr>
          <p:nvPr/>
        </p:nvSpPr>
        <p:spPr bwMode="auto">
          <a:xfrm>
            <a:off x="6968868" y="2964129"/>
            <a:ext cx="155779" cy="76472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03" name="Freeform 854">
            <a:extLst>
              <a:ext uri="{FF2B5EF4-FFF2-40B4-BE49-F238E27FC236}">
                <a16:creationId xmlns:a16="http://schemas.microsoft.com/office/drawing/2014/main" id="{6A616986-387A-47BD-A26C-61379C187CE2}"/>
              </a:ext>
            </a:extLst>
          </p:cNvPr>
          <p:cNvSpPr>
            <a:spLocks/>
          </p:cNvSpPr>
          <p:nvPr/>
        </p:nvSpPr>
        <p:spPr bwMode="auto">
          <a:xfrm>
            <a:off x="7124645" y="2964129"/>
            <a:ext cx="158611" cy="7647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06" name="Freeform 861">
            <a:extLst>
              <a:ext uri="{FF2B5EF4-FFF2-40B4-BE49-F238E27FC236}">
                <a16:creationId xmlns:a16="http://schemas.microsoft.com/office/drawing/2014/main" id="{B646622D-7C21-47BD-9FE3-A070FE4DF1A6}"/>
              </a:ext>
            </a:extLst>
          </p:cNvPr>
          <p:cNvSpPr>
            <a:spLocks/>
          </p:cNvSpPr>
          <p:nvPr/>
        </p:nvSpPr>
        <p:spPr bwMode="auto">
          <a:xfrm>
            <a:off x="7283256" y="2964129"/>
            <a:ext cx="155779" cy="7647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07" name="Freeform 862">
            <a:extLst>
              <a:ext uri="{FF2B5EF4-FFF2-40B4-BE49-F238E27FC236}">
                <a16:creationId xmlns:a16="http://schemas.microsoft.com/office/drawing/2014/main" id="{21DCD4AF-3E84-4607-839E-0DA32A138A86}"/>
              </a:ext>
            </a:extLst>
          </p:cNvPr>
          <p:cNvSpPr>
            <a:spLocks/>
          </p:cNvSpPr>
          <p:nvPr/>
        </p:nvSpPr>
        <p:spPr bwMode="auto">
          <a:xfrm>
            <a:off x="7283256" y="2964129"/>
            <a:ext cx="155779" cy="7647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09" name="Freeform 868">
            <a:extLst>
              <a:ext uri="{FF2B5EF4-FFF2-40B4-BE49-F238E27FC236}">
                <a16:creationId xmlns:a16="http://schemas.microsoft.com/office/drawing/2014/main" id="{62F010A9-8125-4E04-8611-E9A6DE488EBF}"/>
              </a:ext>
            </a:extLst>
          </p:cNvPr>
          <p:cNvSpPr>
            <a:spLocks/>
          </p:cNvSpPr>
          <p:nvPr/>
        </p:nvSpPr>
        <p:spPr bwMode="auto">
          <a:xfrm>
            <a:off x="7439035" y="2964129"/>
            <a:ext cx="161444" cy="76472"/>
          </a:xfrm>
          <a:custGeom>
            <a:avLst/>
            <a:gdLst>
              <a:gd name="T0" fmla="*/ 12 w 57"/>
              <a:gd name="T1" fmla="*/ 0 h 27"/>
              <a:gd name="T2" fmla="*/ 57 w 57"/>
              <a:gd name="T3" fmla="*/ 0 h 27"/>
              <a:gd name="T4" fmla="*/ 45 w 57"/>
              <a:gd name="T5" fmla="*/ 27 h 27"/>
              <a:gd name="T6" fmla="*/ 0 w 57"/>
              <a:gd name="T7" fmla="*/ 27 h 27"/>
              <a:gd name="T8" fmla="*/ 12 w 5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7">
                <a:moveTo>
                  <a:pt x="12" y="0"/>
                </a:moveTo>
                <a:lnTo>
                  <a:pt x="57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12" name="Freeform 875">
            <a:extLst>
              <a:ext uri="{FF2B5EF4-FFF2-40B4-BE49-F238E27FC236}">
                <a16:creationId xmlns:a16="http://schemas.microsoft.com/office/drawing/2014/main" id="{E0A57E6B-2C65-4BC3-9D3B-26E30DB5A066}"/>
              </a:ext>
            </a:extLst>
          </p:cNvPr>
          <p:cNvSpPr>
            <a:spLocks/>
          </p:cNvSpPr>
          <p:nvPr/>
        </p:nvSpPr>
        <p:spPr bwMode="auto">
          <a:xfrm>
            <a:off x="7600477" y="2964129"/>
            <a:ext cx="155779" cy="76472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3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3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13" name="Freeform 876">
            <a:extLst>
              <a:ext uri="{FF2B5EF4-FFF2-40B4-BE49-F238E27FC236}">
                <a16:creationId xmlns:a16="http://schemas.microsoft.com/office/drawing/2014/main" id="{DC23D9CA-71E4-41B8-8E45-35FC49E9225F}"/>
              </a:ext>
            </a:extLst>
          </p:cNvPr>
          <p:cNvSpPr>
            <a:spLocks/>
          </p:cNvSpPr>
          <p:nvPr/>
        </p:nvSpPr>
        <p:spPr bwMode="auto">
          <a:xfrm>
            <a:off x="7600477" y="2964129"/>
            <a:ext cx="155779" cy="76472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3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3" y="27"/>
                </a:lnTo>
                <a:lnTo>
                  <a:pt x="0" y="27"/>
                </a:lnTo>
                <a:lnTo>
                  <a:pt x="10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15" name="Freeform 882">
            <a:extLst>
              <a:ext uri="{FF2B5EF4-FFF2-40B4-BE49-F238E27FC236}">
                <a16:creationId xmlns:a16="http://schemas.microsoft.com/office/drawing/2014/main" id="{C59D5FAD-D452-4F9D-9620-D8DBC0B3FF2C}"/>
              </a:ext>
            </a:extLst>
          </p:cNvPr>
          <p:cNvSpPr>
            <a:spLocks/>
          </p:cNvSpPr>
          <p:nvPr/>
        </p:nvSpPr>
        <p:spPr bwMode="auto">
          <a:xfrm>
            <a:off x="7756256" y="2964129"/>
            <a:ext cx="158611" cy="7647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17" name="Freeform 886">
            <a:extLst>
              <a:ext uri="{FF2B5EF4-FFF2-40B4-BE49-F238E27FC236}">
                <a16:creationId xmlns:a16="http://schemas.microsoft.com/office/drawing/2014/main" id="{AE08323C-69AD-45C2-8267-DA5BEDA2767F}"/>
              </a:ext>
            </a:extLst>
          </p:cNvPr>
          <p:cNvSpPr>
            <a:spLocks/>
          </p:cNvSpPr>
          <p:nvPr/>
        </p:nvSpPr>
        <p:spPr bwMode="auto">
          <a:xfrm>
            <a:off x="6614826" y="3057597"/>
            <a:ext cx="158611" cy="7647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18" name="Freeform 887">
            <a:extLst>
              <a:ext uri="{FF2B5EF4-FFF2-40B4-BE49-F238E27FC236}">
                <a16:creationId xmlns:a16="http://schemas.microsoft.com/office/drawing/2014/main" id="{EE336A6F-4220-4CD0-8CCB-00496C972529}"/>
              </a:ext>
            </a:extLst>
          </p:cNvPr>
          <p:cNvSpPr>
            <a:spLocks/>
          </p:cNvSpPr>
          <p:nvPr/>
        </p:nvSpPr>
        <p:spPr bwMode="auto">
          <a:xfrm>
            <a:off x="6614826" y="3057597"/>
            <a:ext cx="158611" cy="7647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20" name="Freeform 897">
            <a:extLst>
              <a:ext uri="{FF2B5EF4-FFF2-40B4-BE49-F238E27FC236}">
                <a16:creationId xmlns:a16="http://schemas.microsoft.com/office/drawing/2014/main" id="{63BC72C5-CBF5-45D8-B306-5F1B230893DD}"/>
              </a:ext>
            </a:extLst>
          </p:cNvPr>
          <p:cNvSpPr>
            <a:spLocks/>
          </p:cNvSpPr>
          <p:nvPr/>
        </p:nvSpPr>
        <p:spPr bwMode="auto">
          <a:xfrm>
            <a:off x="6773436" y="3057597"/>
            <a:ext cx="155779" cy="7647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21" name="Freeform 898">
            <a:extLst>
              <a:ext uri="{FF2B5EF4-FFF2-40B4-BE49-F238E27FC236}">
                <a16:creationId xmlns:a16="http://schemas.microsoft.com/office/drawing/2014/main" id="{E3F1369C-101A-4722-958B-48D6571E207F}"/>
              </a:ext>
            </a:extLst>
          </p:cNvPr>
          <p:cNvSpPr>
            <a:spLocks/>
          </p:cNvSpPr>
          <p:nvPr/>
        </p:nvSpPr>
        <p:spPr bwMode="auto">
          <a:xfrm>
            <a:off x="6773436" y="3057597"/>
            <a:ext cx="155779" cy="7647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623" name="Freeform 908">
            <a:extLst>
              <a:ext uri="{FF2B5EF4-FFF2-40B4-BE49-F238E27FC236}">
                <a16:creationId xmlns:a16="http://schemas.microsoft.com/office/drawing/2014/main" id="{F384170A-51DD-4885-A353-4BD22DF1D612}"/>
              </a:ext>
            </a:extLst>
          </p:cNvPr>
          <p:cNvSpPr>
            <a:spLocks/>
          </p:cNvSpPr>
          <p:nvPr/>
        </p:nvSpPr>
        <p:spPr bwMode="auto">
          <a:xfrm>
            <a:off x="6929215" y="3057597"/>
            <a:ext cx="161444" cy="76472"/>
          </a:xfrm>
          <a:custGeom>
            <a:avLst/>
            <a:gdLst>
              <a:gd name="T0" fmla="*/ 12 w 57"/>
              <a:gd name="T1" fmla="*/ 0 h 27"/>
              <a:gd name="T2" fmla="*/ 57 w 57"/>
              <a:gd name="T3" fmla="*/ 0 h 27"/>
              <a:gd name="T4" fmla="*/ 45 w 57"/>
              <a:gd name="T5" fmla="*/ 27 h 27"/>
              <a:gd name="T6" fmla="*/ 0 w 57"/>
              <a:gd name="T7" fmla="*/ 27 h 27"/>
              <a:gd name="T8" fmla="*/ 12 w 5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7">
                <a:moveTo>
                  <a:pt x="12" y="0"/>
                </a:moveTo>
                <a:lnTo>
                  <a:pt x="57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859" name="Freeform 919">
            <a:extLst>
              <a:ext uri="{FF2B5EF4-FFF2-40B4-BE49-F238E27FC236}">
                <a16:creationId xmlns:a16="http://schemas.microsoft.com/office/drawing/2014/main" id="{B48BFA4A-1829-45F4-91A0-AFF7F60231D6}"/>
              </a:ext>
            </a:extLst>
          </p:cNvPr>
          <p:cNvSpPr>
            <a:spLocks/>
          </p:cNvSpPr>
          <p:nvPr/>
        </p:nvSpPr>
        <p:spPr bwMode="auto">
          <a:xfrm>
            <a:off x="7090657" y="3057597"/>
            <a:ext cx="155779" cy="76472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864" name="Freeform 920">
            <a:extLst>
              <a:ext uri="{FF2B5EF4-FFF2-40B4-BE49-F238E27FC236}">
                <a16:creationId xmlns:a16="http://schemas.microsoft.com/office/drawing/2014/main" id="{27EE51E8-7D44-4FE3-9EEB-6C01410267F8}"/>
              </a:ext>
            </a:extLst>
          </p:cNvPr>
          <p:cNvSpPr>
            <a:spLocks/>
          </p:cNvSpPr>
          <p:nvPr/>
        </p:nvSpPr>
        <p:spPr bwMode="auto">
          <a:xfrm>
            <a:off x="7090657" y="3057597"/>
            <a:ext cx="155779" cy="76472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866" name="Freeform 929">
            <a:extLst>
              <a:ext uri="{FF2B5EF4-FFF2-40B4-BE49-F238E27FC236}">
                <a16:creationId xmlns:a16="http://schemas.microsoft.com/office/drawing/2014/main" id="{EE810F6B-88B2-41E9-8ADA-9EB2F9ADF52A}"/>
              </a:ext>
            </a:extLst>
          </p:cNvPr>
          <p:cNvSpPr>
            <a:spLocks/>
          </p:cNvSpPr>
          <p:nvPr/>
        </p:nvSpPr>
        <p:spPr bwMode="auto">
          <a:xfrm>
            <a:off x="7246436" y="3057597"/>
            <a:ext cx="158611" cy="7647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873" name="Freeform 939">
            <a:extLst>
              <a:ext uri="{FF2B5EF4-FFF2-40B4-BE49-F238E27FC236}">
                <a16:creationId xmlns:a16="http://schemas.microsoft.com/office/drawing/2014/main" id="{BE72CD18-250B-494A-B923-CDABD72DB9B3}"/>
              </a:ext>
            </a:extLst>
          </p:cNvPr>
          <p:cNvSpPr>
            <a:spLocks/>
          </p:cNvSpPr>
          <p:nvPr/>
        </p:nvSpPr>
        <p:spPr bwMode="auto">
          <a:xfrm>
            <a:off x="7405047" y="3057597"/>
            <a:ext cx="155779" cy="7647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878" name="Freeform 940">
            <a:extLst>
              <a:ext uri="{FF2B5EF4-FFF2-40B4-BE49-F238E27FC236}">
                <a16:creationId xmlns:a16="http://schemas.microsoft.com/office/drawing/2014/main" id="{A0A09BFA-3722-4FDC-9AEF-B9424D9A9721}"/>
              </a:ext>
            </a:extLst>
          </p:cNvPr>
          <p:cNvSpPr>
            <a:spLocks/>
          </p:cNvSpPr>
          <p:nvPr/>
        </p:nvSpPr>
        <p:spPr bwMode="auto">
          <a:xfrm>
            <a:off x="7405047" y="3057597"/>
            <a:ext cx="155779" cy="7647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880" name="Freeform 949">
            <a:extLst>
              <a:ext uri="{FF2B5EF4-FFF2-40B4-BE49-F238E27FC236}">
                <a16:creationId xmlns:a16="http://schemas.microsoft.com/office/drawing/2014/main" id="{713D4801-C484-497E-B3B1-DD3C0E021C2B}"/>
              </a:ext>
            </a:extLst>
          </p:cNvPr>
          <p:cNvSpPr>
            <a:spLocks/>
          </p:cNvSpPr>
          <p:nvPr/>
        </p:nvSpPr>
        <p:spPr bwMode="auto">
          <a:xfrm>
            <a:off x="7560824" y="3057597"/>
            <a:ext cx="161444" cy="76472"/>
          </a:xfrm>
          <a:custGeom>
            <a:avLst/>
            <a:gdLst>
              <a:gd name="T0" fmla="*/ 12 w 57"/>
              <a:gd name="T1" fmla="*/ 0 h 27"/>
              <a:gd name="T2" fmla="*/ 57 w 57"/>
              <a:gd name="T3" fmla="*/ 0 h 27"/>
              <a:gd name="T4" fmla="*/ 45 w 57"/>
              <a:gd name="T5" fmla="*/ 27 h 27"/>
              <a:gd name="T6" fmla="*/ 0 w 57"/>
              <a:gd name="T7" fmla="*/ 27 h 27"/>
              <a:gd name="T8" fmla="*/ 12 w 5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7">
                <a:moveTo>
                  <a:pt x="12" y="0"/>
                </a:moveTo>
                <a:lnTo>
                  <a:pt x="57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885" name="Freeform 950">
            <a:extLst>
              <a:ext uri="{FF2B5EF4-FFF2-40B4-BE49-F238E27FC236}">
                <a16:creationId xmlns:a16="http://schemas.microsoft.com/office/drawing/2014/main" id="{98AB22C3-82A8-4154-8BD1-CD65579BC787}"/>
              </a:ext>
            </a:extLst>
          </p:cNvPr>
          <p:cNvSpPr>
            <a:spLocks/>
          </p:cNvSpPr>
          <p:nvPr/>
        </p:nvSpPr>
        <p:spPr bwMode="auto">
          <a:xfrm>
            <a:off x="7560824" y="3057597"/>
            <a:ext cx="161444" cy="76472"/>
          </a:xfrm>
          <a:custGeom>
            <a:avLst/>
            <a:gdLst>
              <a:gd name="T0" fmla="*/ 12 w 57"/>
              <a:gd name="T1" fmla="*/ 0 h 27"/>
              <a:gd name="T2" fmla="*/ 57 w 57"/>
              <a:gd name="T3" fmla="*/ 0 h 27"/>
              <a:gd name="T4" fmla="*/ 45 w 57"/>
              <a:gd name="T5" fmla="*/ 27 h 27"/>
              <a:gd name="T6" fmla="*/ 0 w 57"/>
              <a:gd name="T7" fmla="*/ 27 h 27"/>
              <a:gd name="T8" fmla="*/ 12 w 5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7">
                <a:moveTo>
                  <a:pt x="12" y="0"/>
                </a:moveTo>
                <a:lnTo>
                  <a:pt x="57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887" name="Freeform 960">
            <a:extLst>
              <a:ext uri="{FF2B5EF4-FFF2-40B4-BE49-F238E27FC236}">
                <a16:creationId xmlns:a16="http://schemas.microsoft.com/office/drawing/2014/main" id="{1CD93494-AF8C-4D40-800E-3E9727950792}"/>
              </a:ext>
            </a:extLst>
          </p:cNvPr>
          <p:cNvSpPr>
            <a:spLocks/>
          </p:cNvSpPr>
          <p:nvPr/>
        </p:nvSpPr>
        <p:spPr bwMode="auto">
          <a:xfrm>
            <a:off x="7722268" y="3057597"/>
            <a:ext cx="155779" cy="76472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3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3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899" name="Freeform 964">
            <a:extLst>
              <a:ext uri="{FF2B5EF4-FFF2-40B4-BE49-F238E27FC236}">
                <a16:creationId xmlns:a16="http://schemas.microsoft.com/office/drawing/2014/main" id="{C7B0FE1B-FF75-457B-A964-47627681FD57}"/>
              </a:ext>
            </a:extLst>
          </p:cNvPr>
          <p:cNvSpPr>
            <a:spLocks/>
          </p:cNvSpPr>
          <p:nvPr/>
        </p:nvSpPr>
        <p:spPr bwMode="auto">
          <a:xfrm>
            <a:off x="6578006" y="3151063"/>
            <a:ext cx="158611" cy="7647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00" name="Freeform 965">
            <a:extLst>
              <a:ext uri="{FF2B5EF4-FFF2-40B4-BE49-F238E27FC236}">
                <a16:creationId xmlns:a16="http://schemas.microsoft.com/office/drawing/2014/main" id="{02BC971B-B00D-431A-9F05-93047830266C}"/>
              </a:ext>
            </a:extLst>
          </p:cNvPr>
          <p:cNvSpPr>
            <a:spLocks/>
          </p:cNvSpPr>
          <p:nvPr/>
        </p:nvSpPr>
        <p:spPr bwMode="auto">
          <a:xfrm>
            <a:off x="6578006" y="3151063"/>
            <a:ext cx="158611" cy="7647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23" name="Freeform 974">
            <a:extLst>
              <a:ext uri="{FF2B5EF4-FFF2-40B4-BE49-F238E27FC236}">
                <a16:creationId xmlns:a16="http://schemas.microsoft.com/office/drawing/2014/main" id="{D2946A51-4853-4F5F-BC0C-1D46842087A0}"/>
              </a:ext>
            </a:extLst>
          </p:cNvPr>
          <p:cNvSpPr>
            <a:spLocks/>
          </p:cNvSpPr>
          <p:nvPr/>
        </p:nvSpPr>
        <p:spPr bwMode="auto">
          <a:xfrm>
            <a:off x="6736617" y="3151063"/>
            <a:ext cx="155779" cy="7647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32" name="Freeform 975">
            <a:extLst>
              <a:ext uri="{FF2B5EF4-FFF2-40B4-BE49-F238E27FC236}">
                <a16:creationId xmlns:a16="http://schemas.microsoft.com/office/drawing/2014/main" id="{1169B146-BBFC-4E68-9B2F-F530D0807CAD}"/>
              </a:ext>
            </a:extLst>
          </p:cNvPr>
          <p:cNvSpPr>
            <a:spLocks/>
          </p:cNvSpPr>
          <p:nvPr/>
        </p:nvSpPr>
        <p:spPr bwMode="auto">
          <a:xfrm>
            <a:off x="6736617" y="3151063"/>
            <a:ext cx="155779" cy="7647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64" name="Freeform 985">
            <a:extLst>
              <a:ext uri="{FF2B5EF4-FFF2-40B4-BE49-F238E27FC236}">
                <a16:creationId xmlns:a16="http://schemas.microsoft.com/office/drawing/2014/main" id="{E41496A4-ECE2-4FD2-86A1-D62E0E08FA3F}"/>
              </a:ext>
            </a:extLst>
          </p:cNvPr>
          <p:cNvSpPr>
            <a:spLocks/>
          </p:cNvSpPr>
          <p:nvPr/>
        </p:nvSpPr>
        <p:spPr bwMode="auto">
          <a:xfrm>
            <a:off x="6892394" y="3151063"/>
            <a:ext cx="158611" cy="76472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231" name="Freeform 996">
            <a:extLst>
              <a:ext uri="{FF2B5EF4-FFF2-40B4-BE49-F238E27FC236}">
                <a16:creationId xmlns:a16="http://schemas.microsoft.com/office/drawing/2014/main" id="{D7F5BE62-4EEE-4533-8B8B-1C97C5D150E5}"/>
              </a:ext>
            </a:extLst>
          </p:cNvPr>
          <p:cNvSpPr>
            <a:spLocks/>
          </p:cNvSpPr>
          <p:nvPr/>
        </p:nvSpPr>
        <p:spPr bwMode="auto">
          <a:xfrm>
            <a:off x="7051004" y="3151063"/>
            <a:ext cx="158611" cy="7647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338" name="Freeform 998">
            <a:extLst>
              <a:ext uri="{FF2B5EF4-FFF2-40B4-BE49-F238E27FC236}">
                <a16:creationId xmlns:a16="http://schemas.microsoft.com/office/drawing/2014/main" id="{BBC8926A-B744-4A95-812D-FDD1FE594AE7}"/>
              </a:ext>
            </a:extLst>
          </p:cNvPr>
          <p:cNvSpPr>
            <a:spLocks/>
          </p:cNvSpPr>
          <p:nvPr/>
        </p:nvSpPr>
        <p:spPr bwMode="auto">
          <a:xfrm>
            <a:off x="7051094" y="3151080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347" name="Freeform 1008">
            <a:extLst>
              <a:ext uri="{FF2B5EF4-FFF2-40B4-BE49-F238E27FC236}">
                <a16:creationId xmlns:a16="http://schemas.microsoft.com/office/drawing/2014/main" id="{E754A693-D6D4-411B-9000-3A72DF624962}"/>
              </a:ext>
            </a:extLst>
          </p:cNvPr>
          <p:cNvSpPr>
            <a:spLocks/>
          </p:cNvSpPr>
          <p:nvPr/>
        </p:nvSpPr>
        <p:spPr bwMode="auto">
          <a:xfrm>
            <a:off x="7209707" y="3151080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357" name="Freeform 1019">
            <a:extLst>
              <a:ext uri="{FF2B5EF4-FFF2-40B4-BE49-F238E27FC236}">
                <a16:creationId xmlns:a16="http://schemas.microsoft.com/office/drawing/2014/main" id="{D678FCEE-FD36-4644-AA10-14AC8B06F7C5}"/>
              </a:ext>
            </a:extLst>
          </p:cNvPr>
          <p:cNvSpPr>
            <a:spLocks/>
          </p:cNvSpPr>
          <p:nvPr/>
        </p:nvSpPr>
        <p:spPr bwMode="auto">
          <a:xfrm>
            <a:off x="7368319" y="3151080"/>
            <a:ext cx="155780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358" name="Freeform 1020">
            <a:extLst>
              <a:ext uri="{FF2B5EF4-FFF2-40B4-BE49-F238E27FC236}">
                <a16:creationId xmlns:a16="http://schemas.microsoft.com/office/drawing/2014/main" id="{0C0C7E7E-440B-43C7-A975-B6542614CACC}"/>
              </a:ext>
            </a:extLst>
          </p:cNvPr>
          <p:cNvSpPr>
            <a:spLocks/>
          </p:cNvSpPr>
          <p:nvPr/>
        </p:nvSpPr>
        <p:spPr bwMode="auto">
          <a:xfrm>
            <a:off x="7368319" y="3151080"/>
            <a:ext cx="155780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84" name="Freeform 1030">
            <a:extLst>
              <a:ext uri="{FF2B5EF4-FFF2-40B4-BE49-F238E27FC236}">
                <a16:creationId xmlns:a16="http://schemas.microsoft.com/office/drawing/2014/main" id="{D4D10956-FEDA-449E-AF1F-DE826E8FE2FD}"/>
              </a:ext>
            </a:extLst>
          </p:cNvPr>
          <p:cNvSpPr>
            <a:spLocks/>
          </p:cNvSpPr>
          <p:nvPr/>
        </p:nvSpPr>
        <p:spPr bwMode="auto">
          <a:xfrm>
            <a:off x="7524100" y="3151080"/>
            <a:ext cx="158613" cy="7647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85" name="Freeform 1031">
            <a:extLst>
              <a:ext uri="{FF2B5EF4-FFF2-40B4-BE49-F238E27FC236}">
                <a16:creationId xmlns:a16="http://schemas.microsoft.com/office/drawing/2014/main" id="{C5733639-33B9-40BA-B40E-104FB5D7BD66}"/>
              </a:ext>
            </a:extLst>
          </p:cNvPr>
          <p:cNvSpPr>
            <a:spLocks/>
          </p:cNvSpPr>
          <p:nvPr/>
        </p:nvSpPr>
        <p:spPr bwMode="auto">
          <a:xfrm>
            <a:off x="7524100" y="3151080"/>
            <a:ext cx="158613" cy="7647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87" name="Freeform 1041">
            <a:extLst>
              <a:ext uri="{FF2B5EF4-FFF2-40B4-BE49-F238E27FC236}">
                <a16:creationId xmlns:a16="http://schemas.microsoft.com/office/drawing/2014/main" id="{8897FC18-A458-44D6-A2EA-BC48A0F69F23}"/>
              </a:ext>
            </a:extLst>
          </p:cNvPr>
          <p:cNvSpPr>
            <a:spLocks/>
          </p:cNvSpPr>
          <p:nvPr/>
        </p:nvSpPr>
        <p:spPr bwMode="auto">
          <a:xfrm>
            <a:off x="7682712" y="3151080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89" name="Freeform 1045">
            <a:extLst>
              <a:ext uri="{FF2B5EF4-FFF2-40B4-BE49-F238E27FC236}">
                <a16:creationId xmlns:a16="http://schemas.microsoft.com/office/drawing/2014/main" id="{C7AF0FE6-284B-4689-A212-5D36186FD06A}"/>
              </a:ext>
            </a:extLst>
          </p:cNvPr>
          <p:cNvSpPr>
            <a:spLocks/>
          </p:cNvSpPr>
          <p:nvPr/>
        </p:nvSpPr>
        <p:spPr bwMode="auto">
          <a:xfrm>
            <a:off x="6544101" y="3244547"/>
            <a:ext cx="155780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3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3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92" name="Freeform 1055">
            <a:extLst>
              <a:ext uri="{FF2B5EF4-FFF2-40B4-BE49-F238E27FC236}">
                <a16:creationId xmlns:a16="http://schemas.microsoft.com/office/drawing/2014/main" id="{C80640F8-3CA8-40C2-BD14-B54BB902F73B}"/>
              </a:ext>
            </a:extLst>
          </p:cNvPr>
          <p:cNvSpPr>
            <a:spLocks/>
          </p:cNvSpPr>
          <p:nvPr/>
        </p:nvSpPr>
        <p:spPr bwMode="auto">
          <a:xfrm>
            <a:off x="6699881" y="3244547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93" name="Freeform 1056">
            <a:extLst>
              <a:ext uri="{FF2B5EF4-FFF2-40B4-BE49-F238E27FC236}">
                <a16:creationId xmlns:a16="http://schemas.microsoft.com/office/drawing/2014/main" id="{7C0D071E-3122-4C07-81AD-B9C020BE53AC}"/>
              </a:ext>
            </a:extLst>
          </p:cNvPr>
          <p:cNvSpPr>
            <a:spLocks/>
          </p:cNvSpPr>
          <p:nvPr/>
        </p:nvSpPr>
        <p:spPr bwMode="auto">
          <a:xfrm>
            <a:off x="6699881" y="3244547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95" name="Freeform 1064">
            <a:extLst>
              <a:ext uri="{FF2B5EF4-FFF2-40B4-BE49-F238E27FC236}">
                <a16:creationId xmlns:a16="http://schemas.microsoft.com/office/drawing/2014/main" id="{FD962368-44EF-47B0-AFA6-6F4C6FFC6475}"/>
              </a:ext>
            </a:extLst>
          </p:cNvPr>
          <p:cNvSpPr>
            <a:spLocks/>
          </p:cNvSpPr>
          <p:nvPr/>
        </p:nvSpPr>
        <p:spPr bwMode="auto">
          <a:xfrm>
            <a:off x="6858493" y="3244547"/>
            <a:ext cx="155780" cy="76473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96" name="Freeform 1065">
            <a:extLst>
              <a:ext uri="{FF2B5EF4-FFF2-40B4-BE49-F238E27FC236}">
                <a16:creationId xmlns:a16="http://schemas.microsoft.com/office/drawing/2014/main" id="{3A553877-04A6-4735-BE45-65FE71396ADF}"/>
              </a:ext>
            </a:extLst>
          </p:cNvPr>
          <p:cNvSpPr>
            <a:spLocks/>
          </p:cNvSpPr>
          <p:nvPr/>
        </p:nvSpPr>
        <p:spPr bwMode="auto">
          <a:xfrm>
            <a:off x="6858493" y="3244547"/>
            <a:ext cx="155780" cy="76473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98" name="Freeform 1074">
            <a:extLst>
              <a:ext uri="{FF2B5EF4-FFF2-40B4-BE49-F238E27FC236}">
                <a16:creationId xmlns:a16="http://schemas.microsoft.com/office/drawing/2014/main" id="{35B7052D-06B4-4B70-8D81-57B311DAC89E}"/>
              </a:ext>
            </a:extLst>
          </p:cNvPr>
          <p:cNvSpPr>
            <a:spLocks/>
          </p:cNvSpPr>
          <p:nvPr/>
        </p:nvSpPr>
        <p:spPr bwMode="auto">
          <a:xfrm>
            <a:off x="7014274" y="3244547"/>
            <a:ext cx="158613" cy="7647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999" name="Freeform 1075">
            <a:extLst>
              <a:ext uri="{FF2B5EF4-FFF2-40B4-BE49-F238E27FC236}">
                <a16:creationId xmlns:a16="http://schemas.microsoft.com/office/drawing/2014/main" id="{ED3B28A0-93D7-4FC7-BEA4-46E3FA73D5FB}"/>
              </a:ext>
            </a:extLst>
          </p:cNvPr>
          <p:cNvSpPr>
            <a:spLocks/>
          </p:cNvSpPr>
          <p:nvPr/>
        </p:nvSpPr>
        <p:spPr bwMode="auto">
          <a:xfrm>
            <a:off x="7014274" y="3244547"/>
            <a:ext cx="158613" cy="7647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01" name="Freeform 1085">
            <a:extLst>
              <a:ext uri="{FF2B5EF4-FFF2-40B4-BE49-F238E27FC236}">
                <a16:creationId xmlns:a16="http://schemas.microsoft.com/office/drawing/2014/main" id="{A623B2CE-26FE-437A-BDD3-E88AACAB7071}"/>
              </a:ext>
            </a:extLst>
          </p:cNvPr>
          <p:cNvSpPr>
            <a:spLocks/>
          </p:cNvSpPr>
          <p:nvPr/>
        </p:nvSpPr>
        <p:spPr bwMode="auto">
          <a:xfrm>
            <a:off x="7172886" y="3244547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02" name="Freeform 1086">
            <a:extLst>
              <a:ext uri="{FF2B5EF4-FFF2-40B4-BE49-F238E27FC236}">
                <a16:creationId xmlns:a16="http://schemas.microsoft.com/office/drawing/2014/main" id="{81033BBB-2FA8-4834-AB04-0090230591E4}"/>
              </a:ext>
            </a:extLst>
          </p:cNvPr>
          <p:cNvSpPr>
            <a:spLocks/>
          </p:cNvSpPr>
          <p:nvPr/>
        </p:nvSpPr>
        <p:spPr bwMode="auto">
          <a:xfrm>
            <a:off x="7172886" y="3244547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04" name="Freeform 1096">
            <a:extLst>
              <a:ext uri="{FF2B5EF4-FFF2-40B4-BE49-F238E27FC236}">
                <a16:creationId xmlns:a16="http://schemas.microsoft.com/office/drawing/2014/main" id="{247BB68D-3648-4D3B-AF0D-B47D525E14C6}"/>
              </a:ext>
            </a:extLst>
          </p:cNvPr>
          <p:cNvSpPr>
            <a:spLocks/>
          </p:cNvSpPr>
          <p:nvPr/>
        </p:nvSpPr>
        <p:spPr bwMode="auto">
          <a:xfrm>
            <a:off x="7331499" y="3244547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05" name="Freeform 1097">
            <a:extLst>
              <a:ext uri="{FF2B5EF4-FFF2-40B4-BE49-F238E27FC236}">
                <a16:creationId xmlns:a16="http://schemas.microsoft.com/office/drawing/2014/main" id="{6160249F-77D5-4CC3-B81C-23C71F596FD7}"/>
              </a:ext>
            </a:extLst>
          </p:cNvPr>
          <p:cNvSpPr>
            <a:spLocks/>
          </p:cNvSpPr>
          <p:nvPr/>
        </p:nvSpPr>
        <p:spPr bwMode="auto">
          <a:xfrm>
            <a:off x="7331499" y="3244547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07" name="Freeform 1107">
            <a:extLst>
              <a:ext uri="{FF2B5EF4-FFF2-40B4-BE49-F238E27FC236}">
                <a16:creationId xmlns:a16="http://schemas.microsoft.com/office/drawing/2014/main" id="{B188BC57-46F6-4B81-ABAE-01403BD53F26}"/>
              </a:ext>
            </a:extLst>
          </p:cNvPr>
          <p:cNvSpPr>
            <a:spLocks/>
          </p:cNvSpPr>
          <p:nvPr/>
        </p:nvSpPr>
        <p:spPr bwMode="auto">
          <a:xfrm>
            <a:off x="7490111" y="3244547"/>
            <a:ext cx="155780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08" name="Freeform 1108">
            <a:extLst>
              <a:ext uri="{FF2B5EF4-FFF2-40B4-BE49-F238E27FC236}">
                <a16:creationId xmlns:a16="http://schemas.microsoft.com/office/drawing/2014/main" id="{3B5287A9-BBDC-4564-AA5F-377F9742CD8A}"/>
              </a:ext>
            </a:extLst>
          </p:cNvPr>
          <p:cNvSpPr>
            <a:spLocks/>
          </p:cNvSpPr>
          <p:nvPr/>
        </p:nvSpPr>
        <p:spPr bwMode="auto">
          <a:xfrm>
            <a:off x="7490111" y="3244547"/>
            <a:ext cx="155780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10" name="Freeform 1118">
            <a:extLst>
              <a:ext uri="{FF2B5EF4-FFF2-40B4-BE49-F238E27FC236}">
                <a16:creationId xmlns:a16="http://schemas.microsoft.com/office/drawing/2014/main" id="{19A5E016-D4CA-4984-A785-DB78B5A48331}"/>
              </a:ext>
            </a:extLst>
          </p:cNvPr>
          <p:cNvSpPr>
            <a:spLocks/>
          </p:cNvSpPr>
          <p:nvPr/>
        </p:nvSpPr>
        <p:spPr bwMode="auto">
          <a:xfrm>
            <a:off x="7645891" y="3244547"/>
            <a:ext cx="158613" cy="7647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12" name="Freeform 1122">
            <a:extLst>
              <a:ext uri="{FF2B5EF4-FFF2-40B4-BE49-F238E27FC236}">
                <a16:creationId xmlns:a16="http://schemas.microsoft.com/office/drawing/2014/main" id="{4CB1E570-9CD3-45C3-9FE4-5EA8162D29EE}"/>
              </a:ext>
            </a:extLst>
          </p:cNvPr>
          <p:cNvSpPr>
            <a:spLocks/>
          </p:cNvSpPr>
          <p:nvPr/>
        </p:nvSpPr>
        <p:spPr bwMode="auto">
          <a:xfrm>
            <a:off x="6504448" y="3340846"/>
            <a:ext cx="155780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13" name="Freeform 1123">
            <a:extLst>
              <a:ext uri="{FF2B5EF4-FFF2-40B4-BE49-F238E27FC236}">
                <a16:creationId xmlns:a16="http://schemas.microsoft.com/office/drawing/2014/main" id="{FFE464C2-5934-42B1-9840-EE10E05C249E}"/>
              </a:ext>
            </a:extLst>
          </p:cNvPr>
          <p:cNvSpPr>
            <a:spLocks/>
          </p:cNvSpPr>
          <p:nvPr/>
        </p:nvSpPr>
        <p:spPr bwMode="auto">
          <a:xfrm>
            <a:off x="6504448" y="3340846"/>
            <a:ext cx="155780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15" name="Freeform 1133">
            <a:extLst>
              <a:ext uri="{FF2B5EF4-FFF2-40B4-BE49-F238E27FC236}">
                <a16:creationId xmlns:a16="http://schemas.microsoft.com/office/drawing/2014/main" id="{83BC4F11-433C-45B6-A3C8-416BA1397AFF}"/>
              </a:ext>
            </a:extLst>
          </p:cNvPr>
          <p:cNvSpPr>
            <a:spLocks/>
          </p:cNvSpPr>
          <p:nvPr/>
        </p:nvSpPr>
        <p:spPr bwMode="auto">
          <a:xfrm>
            <a:off x="6660228" y="3340846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18" name="Freeform 1144">
            <a:extLst>
              <a:ext uri="{FF2B5EF4-FFF2-40B4-BE49-F238E27FC236}">
                <a16:creationId xmlns:a16="http://schemas.microsoft.com/office/drawing/2014/main" id="{703533BE-61DE-4599-91A9-A68AFE25A65D}"/>
              </a:ext>
            </a:extLst>
          </p:cNvPr>
          <p:cNvSpPr>
            <a:spLocks/>
          </p:cNvSpPr>
          <p:nvPr/>
        </p:nvSpPr>
        <p:spPr bwMode="auto">
          <a:xfrm>
            <a:off x="6818840" y="3340846"/>
            <a:ext cx="155780" cy="76473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5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23" name="Freeform 1154">
            <a:extLst>
              <a:ext uri="{FF2B5EF4-FFF2-40B4-BE49-F238E27FC236}">
                <a16:creationId xmlns:a16="http://schemas.microsoft.com/office/drawing/2014/main" id="{82654C90-B4AF-4040-89C8-DFE67477262A}"/>
              </a:ext>
            </a:extLst>
          </p:cNvPr>
          <p:cNvSpPr>
            <a:spLocks/>
          </p:cNvSpPr>
          <p:nvPr/>
        </p:nvSpPr>
        <p:spPr bwMode="auto">
          <a:xfrm>
            <a:off x="6974621" y="3340846"/>
            <a:ext cx="158613" cy="7647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66" name="Freeform 1165">
            <a:extLst>
              <a:ext uri="{FF2B5EF4-FFF2-40B4-BE49-F238E27FC236}">
                <a16:creationId xmlns:a16="http://schemas.microsoft.com/office/drawing/2014/main" id="{1A71FE60-602E-41AA-87ED-616B1E16727B}"/>
              </a:ext>
            </a:extLst>
          </p:cNvPr>
          <p:cNvSpPr>
            <a:spLocks/>
          </p:cNvSpPr>
          <p:nvPr/>
        </p:nvSpPr>
        <p:spPr bwMode="auto">
          <a:xfrm>
            <a:off x="7133233" y="3340846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099" name="Freeform 1176">
            <a:extLst>
              <a:ext uri="{FF2B5EF4-FFF2-40B4-BE49-F238E27FC236}">
                <a16:creationId xmlns:a16="http://schemas.microsoft.com/office/drawing/2014/main" id="{BB7F9BEA-00EB-4B73-B23D-0D2883A42900}"/>
              </a:ext>
            </a:extLst>
          </p:cNvPr>
          <p:cNvSpPr>
            <a:spLocks/>
          </p:cNvSpPr>
          <p:nvPr/>
        </p:nvSpPr>
        <p:spPr bwMode="auto">
          <a:xfrm>
            <a:off x="7291846" y="3340846"/>
            <a:ext cx="158613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42" name="Freeform 1187">
            <a:extLst>
              <a:ext uri="{FF2B5EF4-FFF2-40B4-BE49-F238E27FC236}">
                <a16:creationId xmlns:a16="http://schemas.microsoft.com/office/drawing/2014/main" id="{2817C8F8-97E1-48A6-BDF3-67477471C20E}"/>
              </a:ext>
            </a:extLst>
          </p:cNvPr>
          <p:cNvSpPr>
            <a:spLocks/>
          </p:cNvSpPr>
          <p:nvPr/>
        </p:nvSpPr>
        <p:spPr bwMode="auto">
          <a:xfrm>
            <a:off x="7450458" y="3340846"/>
            <a:ext cx="155780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43" name="Freeform 1188">
            <a:extLst>
              <a:ext uri="{FF2B5EF4-FFF2-40B4-BE49-F238E27FC236}">
                <a16:creationId xmlns:a16="http://schemas.microsoft.com/office/drawing/2014/main" id="{B31C5460-6AB3-408A-8D38-8CCD72671120}"/>
              </a:ext>
            </a:extLst>
          </p:cNvPr>
          <p:cNvSpPr>
            <a:spLocks/>
          </p:cNvSpPr>
          <p:nvPr/>
        </p:nvSpPr>
        <p:spPr bwMode="auto">
          <a:xfrm>
            <a:off x="7450458" y="3340846"/>
            <a:ext cx="155780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457" name="Freeform 1199">
            <a:extLst>
              <a:ext uri="{FF2B5EF4-FFF2-40B4-BE49-F238E27FC236}">
                <a16:creationId xmlns:a16="http://schemas.microsoft.com/office/drawing/2014/main" id="{09C55D0C-6E1C-470E-8964-9F03FBC27BF3}"/>
              </a:ext>
            </a:extLst>
          </p:cNvPr>
          <p:cNvSpPr>
            <a:spLocks/>
          </p:cNvSpPr>
          <p:nvPr/>
        </p:nvSpPr>
        <p:spPr bwMode="auto">
          <a:xfrm>
            <a:off x="7606142" y="3340829"/>
            <a:ext cx="158611" cy="7647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460" name="Freeform 1203">
            <a:extLst>
              <a:ext uri="{FF2B5EF4-FFF2-40B4-BE49-F238E27FC236}">
                <a16:creationId xmlns:a16="http://schemas.microsoft.com/office/drawing/2014/main" id="{4CD02961-A8F6-4FB0-A027-D512CADB7A3C}"/>
              </a:ext>
            </a:extLst>
          </p:cNvPr>
          <p:cNvSpPr>
            <a:spLocks/>
          </p:cNvSpPr>
          <p:nvPr/>
        </p:nvSpPr>
        <p:spPr bwMode="auto">
          <a:xfrm>
            <a:off x="6464712" y="3434296"/>
            <a:ext cx="161443" cy="73641"/>
          </a:xfrm>
          <a:custGeom>
            <a:avLst/>
            <a:gdLst>
              <a:gd name="T0" fmla="*/ 12 w 57"/>
              <a:gd name="T1" fmla="*/ 0 h 26"/>
              <a:gd name="T2" fmla="*/ 57 w 57"/>
              <a:gd name="T3" fmla="*/ 0 h 26"/>
              <a:gd name="T4" fmla="*/ 45 w 57"/>
              <a:gd name="T5" fmla="*/ 26 h 26"/>
              <a:gd name="T6" fmla="*/ 0 w 57"/>
              <a:gd name="T7" fmla="*/ 26 h 26"/>
              <a:gd name="T8" fmla="*/ 12 w 57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6">
                <a:moveTo>
                  <a:pt x="12" y="0"/>
                </a:moveTo>
                <a:lnTo>
                  <a:pt x="57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461" name="Freeform 1204">
            <a:extLst>
              <a:ext uri="{FF2B5EF4-FFF2-40B4-BE49-F238E27FC236}">
                <a16:creationId xmlns:a16="http://schemas.microsoft.com/office/drawing/2014/main" id="{FAEA39FD-ECCC-4D3A-A772-AC572B66E379}"/>
              </a:ext>
            </a:extLst>
          </p:cNvPr>
          <p:cNvSpPr>
            <a:spLocks/>
          </p:cNvSpPr>
          <p:nvPr/>
        </p:nvSpPr>
        <p:spPr bwMode="auto">
          <a:xfrm>
            <a:off x="6464712" y="3434296"/>
            <a:ext cx="161443" cy="73641"/>
          </a:xfrm>
          <a:custGeom>
            <a:avLst/>
            <a:gdLst>
              <a:gd name="T0" fmla="*/ 12 w 57"/>
              <a:gd name="T1" fmla="*/ 0 h 26"/>
              <a:gd name="T2" fmla="*/ 57 w 57"/>
              <a:gd name="T3" fmla="*/ 0 h 26"/>
              <a:gd name="T4" fmla="*/ 45 w 57"/>
              <a:gd name="T5" fmla="*/ 26 h 26"/>
              <a:gd name="T6" fmla="*/ 0 w 57"/>
              <a:gd name="T7" fmla="*/ 26 h 26"/>
              <a:gd name="T8" fmla="*/ 12 w 57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6">
                <a:moveTo>
                  <a:pt x="12" y="0"/>
                </a:moveTo>
                <a:lnTo>
                  <a:pt x="57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467" name="Freeform 1214">
            <a:extLst>
              <a:ext uri="{FF2B5EF4-FFF2-40B4-BE49-F238E27FC236}">
                <a16:creationId xmlns:a16="http://schemas.microsoft.com/office/drawing/2014/main" id="{8BEABB94-14B0-483C-B150-C346CFCB5CC3}"/>
              </a:ext>
            </a:extLst>
          </p:cNvPr>
          <p:cNvSpPr>
            <a:spLocks/>
          </p:cNvSpPr>
          <p:nvPr/>
        </p:nvSpPr>
        <p:spPr bwMode="auto">
          <a:xfrm>
            <a:off x="6626155" y="3434296"/>
            <a:ext cx="155778" cy="73641"/>
          </a:xfrm>
          <a:custGeom>
            <a:avLst/>
            <a:gdLst>
              <a:gd name="T0" fmla="*/ 10 w 55"/>
              <a:gd name="T1" fmla="*/ 0 h 26"/>
              <a:gd name="T2" fmla="*/ 55 w 55"/>
              <a:gd name="T3" fmla="*/ 0 h 26"/>
              <a:gd name="T4" fmla="*/ 43 w 55"/>
              <a:gd name="T5" fmla="*/ 26 h 26"/>
              <a:gd name="T6" fmla="*/ 0 w 55"/>
              <a:gd name="T7" fmla="*/ 26 h 26"/>
              <a:gd name="T8" fmla="*/ 10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0" y="0"/>
                </a:moveTo>
                <a:lnTo>
                  <a:pt x="55" y="0"/>
                </a:lnTo>
                <a:lnTo>
                  <a:pt x="43" y="26"/>
                </a:lnTo>
                <a:lnTo>
                  <a:pt x="0" y="26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474" name="Freeform 1225">
            <a:extLst>
              <a:ext uri="{FF2B5EF4-FFF2-40B4-BE49-F238E27FC236}">
                <a16:creationId xmlns:a16="http://schemas.microsoft.com/office/drawing/2014/main" id="{5DDC3546-C428-4C28-8C48-D7DBF82A6B32}"/>
              </a:ext>
            </a:extLst>
          </p:cNvPr>
          <p:cNvSpPr>
            <a:spLocks/>
          </p:cNvSpPr>
          <p:nvPr/>
        </p:nvSpPr>
        <p:spPr bwMode="auto">
          <a:xfrm>
            <a:off x="6781933" y="3434296"/>
            <a:ext cx="158611" cy="73641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475" name="Freeform 1226">
            <a:extLst>
              <a:ext uri="{FF2B5EF4-FFF2-40B4-BE49-F238E27FC236}">
                <a16:creationId xmlns:a16="http://schemas.microsoft.com/office/drawing/2014/main" id="{4A76A196-A004-4B2F-86DE-0CA29A295E28}"/>
              </a:ext>
            </a:extLst>
          </p:cNvPr>
          <p:cNvSpPr>
            <a:spLocks/>
          </p:cNvSpPr>
          <p:nvPr/>
        </p:nvSpPr>
        <p:spPr bwMode="auto">
          <a:xfrm>
            <a:off x="6781933" y="3434296"/>
            <a:ext cx="158611" cy="73641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481" name="Freeform 1236">
            <a:extLst>
              <a:ext uri="{FF2B5EF4-FFF2-40B4-BE49-F238E27FC236}">
                <a16:creationId xmlns:a16="http://schemas.microsoft.com/office/drawing/2014/main" id="{E0EB15D4-4FFE-48F9-8DBD-41EAA9304A59}"/>
              </a:ext>
            </a:extLst>
          </p:cNvPr>
          <p:cNvSpPr>
            <a:spLocks/>
          </p:cNvSpPr>
          <p:nvPr/>
        </p:nvSpPr>
        <p:spPr bwMode="auto">
          <a:xfrm>
            <a:off x="6940544" y="3434296"/>
            <a:ext cx="155778" cy="73641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486" name="Freeform 1245">
            <a:extLst>
              <a:ext uri="{FF2B5EF4-FFF2-40B4-BE49-F238E27FC236}">
                <a16:creationId xmlns:a16="http://schemas.microsoft.com/office/drawing/2014/main" id="{558A9416-0009-461D-832F-FF31AA1A4FF0}"/>
              </a:ext>
            </a:extLst>
          </p:cNvPr>
          <p:cNvSpPr>
            <a:spLocks/>
          </p:cNvSpPr>
          <p:nvPr/>
        </p:nvSpPr>
        <p:spPr bwMode="auto">
          <a:xfrm>
            <a:off x="7096322" y="3434296"/>
            <a:ext cx="158611" cy="73641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487" name="Freeform 1246">
            <a:extLst>
              <a:ext uri="{FF2B5EF4-FFF2-40B4-BE49-F238E27FC236}">
                <a16:creationId xmlns:a16="http://schemas.microsoft.com/office/drawing/2014/main" id="{7CD9B9F9-A909-4191-A9BC-FE01324EB11A}"/>
              </a:ext>
            </a:extLst>
          </p:cNvPr>
          <p:cNvSpPr>
            <a:spLocks/>
          </p:cNvSpPr>
          <p:nvPr/>
        </p:nvSpPr>
        <p:spPr bwMode="auto">
          <a:xfrm>
            <a:off x="7096322" y="3434296"/>
            <a:ext cx="158611" cy="73641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77" name="Freeform 1255">
            <a:extLst>
              <a:ext uri="{FF2B5EF4-FFF2-40B4-BE49-F238E27FC236}">
                <a16:creationId xmlns:a16="http://schemas.microsoft.com/office/drawing/2014/main" id="{C6A4A800-7B60-4AD6-8EE4-6BE586999420}"/>
              </a:ext>
            </a:extLst>
          </p:cNvPr>
          <p:cNvSpPr>
            <a:spLocks/>
          </p:cNvSpPr>
          <p:nvPr/>
        </p:nvSpPr>
        <p:spPr bwMode="auto">
          <a:xfrm>
            <a:off x="7254933" y="3434296"/>
            <a:ext cx="158611" cy="73641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4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80" name="Freeform 1265">
            <a:extLst>
              <a:ext uri="{FF2B5EF4-FFF2-40B4-BE49-F238E27FC236}">
                <a16:creationId xmlns:a16="http://schemas.microsoft.com/office/drawing/2014/main" id="{47F197DB-F602-46B6-A600-E1B8C29D5C9D}"/>
              </a:ext>
            </a:extLst>
          </p:cNvPr>
          <p:cNvSpPr>
            <a:spLocks/>
          </p:cNvSpPr>
          <p:nvPr/>
        </p:nvSpPr>
        <p:spPr bwMode="auto">
          <a:xfrm>
            <a:off x="7413543" y="3434296"/>
            <a:ext cx="158611" cy="73641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4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81" name="Freeform 1266">
            <a:extLst>
              <a:ext uri="{FF2B5EF4-FFF2-40B4-BE49-F238E27FC236}">
                <a16:creationId xmlns:a16="http://schemas.microsoft.com/office/drawing/2014/main" id="{42613B42-3B86-4E77-9EA1-3E8B5CCC9B88}"/>
              </a:ext>
            </a:extLst>
          </p:cNvPr>
          <p:cNvSpPr>
            <a:spLocks/>
          </p:cNvSpPr>
          <p:nvPr/>
        </p:nvSpPr>
        <p:spPr bwMode="auto">
          <a:xfrm>
            <a:off x="7413543" y="3434296"/>
            <a:ext cx="158611" cy="73641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4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83" name="Freeform 1276">
            <a:extLst>
              <a:ext uri="{FF2B5EF4-FFF2-40B4-BE49-F238E27FC236}">
                <a16:creationId xmlns:a16="http://schemas.microsoft.com/office/drawing/2014/main" id="{EB1B4EFE-E7E5-4AEB-BB9D-791BC34AE038}"/>
              </a:ext>
            </a:extLst>
          </p:cNvPr>
          <p:cNvSpPr>
            <a:spLocks/>
          </p:cNvSpPr>
          <p:nvPr/>
        </p:nvSpPr>
        <p:spPr bwMode="auto">
          <a:xfrm>
            <a:off x="7572154" y="3434296"/>
            <a:ext cx="155778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85" name="Freeform 1280">
            <a:extLst>
              <a:ext uri="{FF2B5EF4-FFF2-40B4-BE49-F238E27FC236}">
                <a16:creationId xmlns:a16="http://schemas.microsoft.com/office/drawing/2014/main" id="{B34211B6-21EB-48B8-B99A-DE5C96B763A0}"/>
              </a:ext>
            </a:extLst>
          </p:cNvPr>
          <p:cNvSpPr>
            <a:spLocks/>
          </p:cNvSpPr>
          <p:nvPr/>
        </p:nvSpPr>
        <p:spPr bwMode="auto">
          <a:xfrm>
            <a:off x="6427891" y="3527763"/>
            <a:ext cx="158611" cy="7647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86" name="Freeform 1281">
            <a:extLst>
              <a:ext uri="{FF2B5EF4-FFF2-40B4-BE49-F238E27FC236}">
                <a16:creationId xmlns:a16="http://schemas.microsoft.com/office/drawing/2014/main" id="{72D0F18C-7375-484A-9A26-152BBB6CD4FA}"/>
              </a:ext>
            </a:extLst>
          </p:cNvPr>
          <p:cNvSpPr>
            <a:spLocks/>
          </p:cNvSpPr>
          <p:nvPr/>
        </p:nvSpPr>
        <p:spPr bwMode="auto">
          <a:xfrm>
            <a:off x="6427891" y="3527763"/>
            <a:ext cx="158611" cy="7647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88" name="Freeform 1291">
            <a:extLst>
              <a:ext uri="{FF2B5EF4-FFF2-40B4-BE49-F238E27FC236}">
                <a16:creationId xmlns:a16="http://schemas.microsoft.com/office/drawing/2014/main" id="{07E034B9-4D08-4335-9AA7-D5675DBB11A6}"/>
              </a:ext>
            </a:extLst>
          </p:cNvPr>
          <p:cNvSpPr>
            <a:spLocks/>
          </p:cNvSpPr>
          <p:nvPr/>
        </p:nvSpPr>
        <p:spPr bwMode="auto">
          <a:xfrm>
            <a:off x="6586502" y="3527763"/>
            <a:ext cx="158611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91" name="Freeform 1302">
            <a:extLst>
              <a:ext uri="{FF2B5EF4-FFF2-40B4-BE49-F238E27FC236}">
                <a16:creationId xmlns:a16="http://schemas.microsoft.com/office/drawing/2014/main" id="{8C757E3D-F7DC-4E8C-87FB-4DF245395A91}"/>
              </a:ext>
            </a:extLst>
          </p:cNvPr>
          <p:cNvSpPr>
            <a:spLocks/>
          </p:cNvSpPr>
          <p:nvPr/>
        </p:nvSpPr>
        <p:spPr bwMode="auto">
          <a:xfrm>
            <a:off x="6745113" y="3527763"/>
            <a:ext cx="158611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92" name="Freeform 1303">
            <a:extLst>
              <a:ext uri="{FF2B5EF4-FFF2-40B4-BE49-F238E27FC236}">
                <a16:creationId xmlns:a16="http://schemas.microsoft.com/office/drawing/2014/main" id="{D93635D9-CA09-4D13-95E1-5D30291A2EB1}"/>
              </a:ext>
            </a:extLst>
          </p:cNvPr>
          <p:cNvSpPr>
            <a:spLocks/>
          </p:cNvSpPr>
          <p:nvPr/>
        </p:nvSpPr>
        <p:spPr bwMode="auto">
          <a:xfrm>
            <a:off x="6745113" y="3527763"/>
            <a:ext cx="158611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94" name="Freeform 1313">
            <a:extLst>
              <a:ext uri="{FF2B5EF4-FFF2-40B4-BE49-F238E27FC236}">
                <a16:creationId xmlns:a16="http://schemas.microsoft.com/office/drawing/2014/main" id="{4D0BE514-6E5D-401C-940D-BD4B688C462E}"/>
              </a:ext>
            </a:extLst>
          </p:cNvPr>
          <p:cNvSpPr>
            <a:spLocks/>
          </p:cNvSpPr>
          <p:nvPr/>
        </p:nvSpPr>
        <p:spPr bwMode="auto">
          <a:xfrm>
            <a:off x="6903723" y="3527763"/>
            <a:ext cx="155778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95" name="Freeform 1314">
            <a:extLst>
              <a:ext uri="{FF2B5EF4-FFF2-40B4-BE49-F238E27FC236}">
                <a16:creationId xmlns:a16="http://schemas.microsoft.com/office/drawing/2014/main" id="{1AC70F89-FBD7-4081-9337-5CC732A29CC1}"/>
              </a:ext>
            </a:extLst>
          </p:cNvPr>
          <p:cNvSpPr>
            <a:spLocks/>
          </p:cNvSpPr>
          <p:nvPr/>
        </p:nvSpPr>
        <p:spPr bwMode="auto">
          <a:xfrm>
            <a:off x="6903723" y="3527763"/>
            <a:ext cx="155778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97" name="Freeform 1323">
            <a:extLst>
              <a:ext uri="{FF2B5EF4-FFF2-40B4-BE49-F238E27FC236}">
                <a16:creationId xmlns:a16="http://schemas.microsoft.com/office/drawing/2014/main" id="{729170B7-0334-4A80-A2CE-67CDB8C55523}"/>
              </a:ext>
            </a:extLst>
          </p:cNvPr>
          <p:cNvSpPr>
            <a:spLocks/>
          </p:cNvSpPr>
          <p:nvPr/>
        </p:nvSpPr>
        <p:spPr bwMode="auto">
          <a:xfrm>
            <a:off x="7059502" y="3527763"/>
            <a:ext cx="158611" cy="7647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200" name="Freeform 1333">
            <a:extLst>
              <a:ext uri="{FF2B5EF4-FFF2-40B4-BE49-F238E27FC236}">
                <a16:creationId xmlns:a16="http://schemas.microsoft.com/office/drawing/2014/main" id="{37A152D5-F272-4109-B824-A493E74CC79F}"/>
              </a:ext>
            </a:extLst>
          </p:cNvPr>
          <p:cNvSpPr>
            <a:spLocks/>
          </p:cNvSpPr>
          <p:nvPr/>
        </p:nvSpPr>
        <p:spPr bwMode="auto">
          <a:xfrm>
            <a:off x="7218112" y="3527763"/>
            <a:ext cx="158611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201" name="Freeform 1334">
            <a:extLst>
              <a:ext uri="{FF2B5EF4-FFF2-40B4-BE49-F238E27FC236}">
                <a16:creationId xmlns:a16="http://schemas.microsoft.com/office/drawing/2014/main" id="{94C25885-2B94-42F3-9C48-1A299E8F2DAB}"/>
              </a:ext>
            </a:extLst>
          </p:cNvPr>
          <p:cNvSpPr>
            <a:spLocks/>
          </p:cNvSpPr>
          <p:nvPr/>
        </p:nvSpPr>
        <p:spPr bwMode="auto">
          <a:xfrm>
            <a:off x="7218112" y="3527763"/>
            <a:ext cx="158611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203" name="Freeform 1344">
            <a:extLst>
              <a:ext uri="{FF2B5EF4-FFF2-40B4-BE49-F238E27FC236}">
                <a16:creationId xmlns:a16="http://schemas.microsoft.com/office/drawing/2014/main" id="{7EC9974F-32A8-4D05-9C59-EC82C8C3A772}"/>
              </a:ext>
            </a:extLst>
          </p:cNvPr>
          <p:cNvSpPr>
            <a:spLocks/>
          </p:cNvSpPr>
          <p:nvPr/>
        </p:nvSpPr>
        <p:spPr bwMode="auto">
          <a:xfrm>
            <a:off x="7376723" y="3527763"/>
            <a:ext cx="158611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204" name="Freeform 1345">
            <a:extLst>
              <a:ext uri="{FF2B5EF4-FFF2-40B4-BE49-F238E27FC236}">
                <a16:creationId xmlns:a16="http://schemas.microsoft.com/office/drawing/2014/main" id="{B3AEFE88-A74F-4013-B83B-E9B6B1EB12C0}"/>
              </a:ext>
            </a:extLst>
          </p:cNvPr>
          <p:cNvSpPr>
            <a:spLocks/>
          </p:cNvSpPr>
          <p:nvPr/>
        </p:nvSpPr>
        <p:spPr bwMode="auto">
          <a:xfrm>
            <a:off x="7376723" y="3527763"/>
            <a:ext cx="158611" cy="7647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214" name="Freeform 1355">
            <a:extLst>
              <a:ext uri="{FF2B5EF4-FFF2-40B4-BE49-F238E27FC236}">
                <a16:creationId xmlns:a16="http://schemas.microsoft.com/office/drawing/2014/main" id="{E16D46D0-36D9-4E6B-A903-3AA0F6AF8964}"/>
              </a:ext>
            </a:extLst>
          </p:cNvPr>
          <p:cNvSpPr>
            <a:spLocks/>
          </p:cNvSpPr>
          <p:nvPr/>
        </p:nvSpPr>
        <p:spPr bwMode="auto">
          <a:xfrm>
            <a:off x="7535334" y="3527763"/>
            <a:ext cx="155778" cy="7647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218" name="Freeform 1359">
            <a:extLst>
              <a:ext uri="{FF2B5EF4-FFF2-40B4-BE49-F238E27FC236}">
                <a16:creationId xmlns:a16="http://schemas.microsoft.com/office/drawing/2014/main" id="{D5137E48-412F-4FE4-8A79-62CE7DA1768A}"/>
              </a:ext>
            </a:extLst>
          </p:cNvPr>
          <p:cNvSpPr>
            <a:spLocks/>
          </p:cNvSpPr>
          <p:nvPr/>
        </p:nvSpPr>
        <p:spPr bwMode="auto">
          <a:xfrm>
            <a:off x="6393903" y="3621230"/>
            <a:ext cx="155778" cy="73641"/>
          </a:xfrm>
          <a:custGeom>
            <a:avLst/>
            <a:gdLst>
              <a:gd name="T0" fmla="*/ 10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0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0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219" name="Freeform 1360">
            <a:extLst>
              <a:ext uri="{FF2B5EF4-FFF2-40B4-BE49-F238E27FC236}">
                <a16:creationId xmlns:a16="http://schemas.microsoft.com/office/drawing/2014/main" id="{D633E58A-FCD6-40F8-A66F-9E375B105C23}"/>
              </a:ext>
            </a:extLst>
          </p:cNvPr>
          <p:cNvSpPr>
            <a:spLocks/>
          </p:cNvSpPr>
          <p:nvPr/>
        </p:nvSpPr>
        <p:spPr bwMode="auto">
          <a:xfrm>
            <a:off x="6393903" y="3621230"/>
            <a:ext cx="155778" cy="73641"/>
          </a:xfrm>
          <a:custGeom>
            <a:avLst/>
            <a:gdLst>
              <a:gd name="T0" fmla="*/ 10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0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0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0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238" name="Freeform 1369">
            <a:extLst>
              <a:ext uri="{FF2B5EF4-FFF2-40B4-BE49-F238E27FC236}">
                <a16:creationId xmlns:a16="http://schemas.microsoft.com/office/drawing/2014/main" id="{EA65D186-E971-4C5F-B850-9AAD9ADEF6B2}"/>
              </a:ext>
            </a:extLst>
          </p:cNvPr>
          <p:cNvSpPr>
            <a:spLocks/>
          </p:cNvSpPr>
          <p:nvPr/>
        </p:nvSpPr>
        <p:spPr bwMode="auto">
          <a:xfrm>
            <a:off x="6549682" y="3621230"/>
            <a:ext cx="158611" cy="73641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270" name="Freeform 1379">
            <a:extLst>
              <a:ext uri="{FF2B5EF4-FFF2-40B4-BE49-F238E27FC236}">
                <a16:creationId xmlns:a16="http://schemas.microsoft.com/office/drawing/2014/main" id="{6D072335-EE5E-42CC-8556-BBA2EF3CF52F}"/>
              </a:ext>
            </a:extLst>
          </p:cNvPr>
          <p:cNvSpPr>
            <a:spLocks/>
          </p:cNvSpPr>
          <p:nvPr/>
        </p:nvSpPr>
        <p:spPr bwMode="auto">
          <a:xfrm>
            <a:off x="6708292" y="3621230"/>
            <a:ext cx="158611" cy="73641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4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305" name="Freeform 1390">
            <a:extLst>
              <a:ext uri="{FF2B5EF4-FFF2-40B4-BE49-F238E27FC236}">
                <a16:creationId xmlns:a16="http://schemas.microsoft.com/office/drawing/2014/main" id="{A825413B-D7DD-453C-81F4-985418EFDB14}"/>
              </a:ext>
            </a:extLst>
          </p:cNvPr>
          <p:cNvSpPr>
            <a:spLocks/>
          </p:cNvSpPr>
          <p:nvPr/>
        </p:nvSpPr>
        <p:spPr bwMode="auto">
          <a:xfrm>
            <a:off x="6866903" y="3621230"/>
            <a:ext cx="158611" cy="73641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4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181" name="Freeform 1402">
            <a:extLst>
              <a:ext uri="{FF2B5EF4-FFF2-40B4-BE49-F238E27FC236}">
                <a16:creationId xmlns:a16="http://schemas.microsoft.com/office/drawing/2014/main" id="{24DFE073-0673-41EE-88DE-C9F7190959DF}"/>
              </a:ext>
            </a:extLst>
          </p:cNvPr>
          <p:cNvSpPr>
            <a:spLocks/>
          </p:cNvSpPr>
          <p:nvPr/>
        </p:nvSpPr>
        <p:spPr bwMode="auto">
          <a:xfrm>
            <a:off x="7025513" y="3621230"/>
            <a:ext cx="155779" cy="73641"/>
          </a:xfrm>
          <a:custGeom>
            <a:avLst/>
            <a:gdLst>
              <a:gd name="T0" fmla="*/ 10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0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0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0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182" name="Freeform 1403">
            <a:extLst>
              <a:ext uri="{FF2B5EF4-FFF2-40B4-BE49-F238E27FC236}">
                <a16:creationId xmlns:a16="http://schemas.microsoft.com/office/drawing/2014/main" id="{F7BA3EFA-4C50-4F69-A068-E69AD5B049FA}"/>
              </a:ext>
            </a:extLst>
          </p:cNvPr>
          <p:cNvSpPr>
            <a:spLocks/>
          </p:cNvSpPr>
          <p:nvPr/>
        </p:nvSpPr>
        <p:spPr bwMode="auto">
          <a:xfrm>
            <a:off x="7025513" y="3621230"/>
            <a:ext cx="155779" cy="73641"/>
          </a:xfrm>
          <a:custGeom>
            <a:avLst/>
            <a:gdLst>
              <a:gd name="T0" fmla="*/ 10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0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0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0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192" name="Freeform 1412">
            <a:extLst>
              <a:ext uri="{FF2B5EF4-FFF2-40B4-BE49-F238E27FC236}">
                <a16:creationId xmlns:a16="http://schemas.microsoft.com/office/drawing/2014/main" id="{D2BA5DD5-A53E-4A69-BA90-892D090BA800}"/>
              </a:ext>
            </a:extLst>
          </p:cNvPr>
          <p:cNvSpPr>
            <a:spLocks/>
          </p:cNvSpPr>
          <p:nvPr/>
        </p:nvSpPr>
        <p:spPr bwMode="auto">
          <a:xfrm>
            <a:off x="7181292" y="3621230"/>
            <a:ext cx="158611" cy="73641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193" name="Freeform 1413">
            <a:extLst>
              <a:ext uri="{FF2B5EF4-FFF2-40B4-BE49-F238E27FC236}">
                <a16:creationId xmlns:a16="http://schemas.microsoft.com/office/drawing/2014/main" id="{8E29B9BF-49DA-47F9-B7F9-C16A6229BBB5}"/>
              </a:ext>
            </a:extLst>
          </p:cNvPr>
          <p:cNvSpPr>
            <a:spLocks/>
          </p:cNvSpPr>
          <p:nvPr/>
        </p:nvSpPr>
        <p:spPr bwMode="auto">
          <a:xfrm>
            <a:off x="7181292" y="3621230"/>
            <a:ext cx="158611" cy="73641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197" name="Freeform 1422">
            <a:extLst>
              <a:ext uri="{FF2B5EF4-FFF2-40B4-BE49-F238E27FC236}">
                <a16:creationId xmlns:a16="http://schemas.microsoft.com/office/drawing/2014/main" id="{6380592C-4234-494A-812B-6CDCE266B1D2}"/>
              </a:ext>
            </a:extLst>
          </p:cNvPr>
          <p:cNvSpPr>
            <a:spLocks/>
          </p:cNvSpPr>
          <p:nvPr/>
        </p:nvSpPr>
        <p:spPr bwMode="auto">
          <a:xfrm>
            <a:off x="7339902" y="3621230"/>
            <a:ext cx="158611" cy="73641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4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198" name="Freeform 1423">
            <a:extLst>
              <a:ext uri="{FF2B5EF4-FFF2-40B4-BE49-F238E27FC236}">
                <a16:creationId xmlns:a16="http://schemas.microsoft.com/office/drawing/2014/main" id="{56DC1196-0B85-45B9-BEBE-03E64C6771A7}"/>
              </a:ext>
            </a:extLst>
          </p:cNvPr>
          <p:cNvSpPr>
            <a:spLocks/>
          </p:cNvSpPr>
          <p:nvPr/>
        </p:nvSpPr>
        <p:spPr bwMode="auto">
          <a:xfrm>
            <a:off x="7339902" y="3621230"/>
            <a:ext cx="158611" cy="73641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4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 w="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207" name="Freeform 1433">
            <a:extLst>
              <a:ext uri="{FF2B5EF4-FFF2-40B4-BE49-F238E27FC236}">
                <a16:creationId xmlns:a16="http://schemas.microsoft.com/office/drawing/2014/main" id="{B69D88BB-50D3-467B-B303-98077205E69C}"/>
              </a:ext>
            </a:extLst>
          </p:cNvPr>
          <p:cNvSpPr>
            <a:spLocks/>
          </p:cNvSpPr>
          <p:nvPr/>
        </p:nvSpPr>
        <p:spPr bwMode="auto">
          <a:xfrm>
            <a:off x="7498513" y="3621230"/>
            <a:ext cx="158611" cy="73641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4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grpSp>
        <p:nvGrpSpPr>
          <p:cNvPr id="1242" name="Group 1241">
            <a:extLst>
              <a:ext uri="{FF2B5EF4-FFF2-40B4-BE49-F238E27FC236}">
                <a16:creationId xmlns:a16="http://schemas.microsoft.com/office/drawing/2014/main" id="{277BAD41-FA0D-46DE-8C3A-5D11727133E8}"/>
              </a:ext>
            </a:extLst>
          </p:cNvPr>
          <p:cNvGrpSpPr/>
          <p:nvPr/>
        </p:nvGrpSpPr>
        <p:grpSpPr>
          <a:xfrm>
            <a:off x="4921092" y="1695245"/>
            <a:ext cx="628777" cy="76472"/>
            <a:chOff x="4547868" y="1901730"/>
            <a:chExt cx="628777" cy="76472"/>
          </a:xfrm>
        </p:grpSpPr>
        <p:sp>
          <p:nvSpPr>
            <p:cNvPr id="2368" name="Freeform 1436">
              <a:extLst>
                <a:ext uri="{FF2B5EF4-FFF2-40B4-BE49-F238E27FC236}">
                  <a16:creationId xmlns:a16="http://schemas.microsoft.com/office/drawing/2014/main" id="{40616F2E-3713-4D42-BE6A-AB62EBD76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868" y="1901730"/>
              <a:ext cx="158611" cy="76472"/>
            </a:xfrm>
            <a:custGeom>
              <a:avLst/>
              <a:gdLst>
                <a:gd name="T0" fmla="*/ 11 w 56"/>
                <a:gd name="T1" fmla="*/ 0 h 27"/>
                <a:gd name="T2" fmla="*/ 56 w 56"/>
                <a:gd name="T3" fmla="*/ 0 h 27"/>
                <a:gd name="T4" fmla="*/ 44 w 56"/>
                <a:gd name="T5" fmla="*/ 27 h 27"/>
                <a:gd name="T6" fmla="*/ 0 w 56"/>
                <a:gd name="T7" fmla="*/ 27 h 27"/>
                <a:gd name="T8" fmla="*/ 11 w 5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">
                  <a:moveTo>
                    <a:pt x="11" y="0"/>
                  </a:moveTo>
                  <a:lnTo>
                    <a:pt x="56" y="0"/>
                  </a:lnTo>
                  <a:lnTo>
                    <a:pt x="44" y="27"/>
                  </a:lnTo>
                  <a:lnTo>
                    <a:pt x="0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69" name="Freeform 1437">
              <a:extLst>
                <a:ext uri="{FF2B5EF4-FFF2-40B4-BE49-F238E27FC236}">
                  <a16:creationId xmlns:a16="http://schemas.microsoft.com/office/drawing/2014/main" id="{C984F735-C8E5-4B8A-A7B6-1087AE3D1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868" y="1901730"/>
              <a:ext cx="158611" cy="76472"/>
            </a:xfrm>
            <a:custGeom>
              <a:avLst/>
              <a:gdLst>
                <a:gd name="T0" fmla="*/ 11 w 56"/>
                <a:gd name="T1" fmla="*/ 0 h 27"/>
                <a:gd name="T2" fmla="*/ 56 w 56"/>
                <a:gd name="T3" fmla="*/ 0 h 27"/>
                <a:gd name="T4" fmla="*/ 44 w 56"/>
                <a:gd name="T5" fmla="*/ 27 h 27"/>
                <a:gd name="T6" fmla="*/ 0 w 56"/>
                <a:gd name="T7" fmla="*/ 27 h 27"/>
                <a:gd name="T8" fmla="*/ 11 w 5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">
                  <a:moveTo>
                    <a:pt x="11" y="0"/>
                  </a:moveTo>
                  <a:lnTo>
                    <a:pt x="56" y="0"/>
                  </a:lnTo>
                  <a:lnTo>
                    <a:pt x="44" y="27"/>
                  </a:lnTo>
                  <a:lnTo>
                    <a:pt x="0" y="27"/>
                  </a:lnTo>
                  <a:lnTo>
                    <a:pt x="11" y="0"/>
                  </a:lnTo>
                </a:path>
              </a:pathLst>
            </a:custGeom>
            <a:noFill/>
            <a:ln w="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71" name="Freeform 1443">
              <a:extLst>
                <a:ext uri="{FF2B5EF4-FFF2-40B4-BE49-F238E27FC236}">
                  <a16:creationId xmlns:a16="http://schemas.microsoft.com/office/drawing/2014/main" id="{43E35D69-67AC-44BB-83E3-A46149450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478" y="1901730"/>
              <a:ext cx="155779" cy="76472"/>
            </a:xfrm>
            <a:custGeom>
              <a:avLst/>
              <a:gdLst>
                <a:gd name="T0" fmla="*/ 10 w 55"/>
                <a:gd name="T1" fmla="*/ 0 h 27"/>
                <a:gd name="T2" fmla="*/ 55 w 55"/>
                <a:gd name="T3" fmla="*/ 0 h 27"/>
                <a:gd name="T4" fmla="*/ 44 w 55"/>
                <a:gd name="T5" fmla="*/ 27 h 27"/>
                <a:gd name="T6" fmla="*/ 0 w 55"/>
                <a:gd name="T7" fmla="*/ 27 h 27"/>
                <a:gd name="T8" fmla="*/ 10 w 5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7">
                  <a:moveTo>
                    <a:pt x="10" y="0"/>
                  </a:moveTo>
                  <a:lnTo>
                    <a:pt x="55" y="0"/>
                  </a:lnTo>
                  <a:lnTo>
                    <a:pt x="44" y="27"/>
                  </a:lnTo>
                  <a:lnTo>
                    <a:pt x="0" y="2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72" name="Freeform 1444">
              <a:extLst>
                <a:ext uri="{FF2B5EF4-FFF2-40B4-BE49-F238E27FC236}">
                  <a16:creationId xmlns:a16="http://schemas.microsoft.com/office/drawing/2014/main" id="{4D5AFAA8-9A44-4299-BD25-0DC5F6973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478" y="1901730"/>
              <a:ext cx="155779" cy="76472"/>
            </a:xfrm>
            <a:custGeom>
              <a:avLst/>
              <a:gdLst>
                <a:gd name="T0" fmla="*/ 10 w 55"/>
                <a:gd name="T1" fmla="*/ 0 h 27"/>
                <a:gd name="T2" fmla="*/ 55 w 55"/>
                <a:gd name="T3" fmla="*/ 0 h 27"/>
                <a:gd name="T4" fmla="*/ 44 w 55"/>
                <a:gd name="T5" fmla="*/ 27 h 27"/>
                <a:gd name="T6" fmla="*/ 0 w 55"/>
                <a:gd name="T7" fmla="*/ 27 h 27"/>
                <a:gd name="T8" fmla="*/ 10 w 5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7">
                  <a:moveTo>
                    <a:pt x="10" y="0"/>
                  </a:moveTo>
                  <a:lnTo>
                    <a:pt x="55" y="0"/>
                  </a:lnTo>
                  <a:lnTo>
                    <a:pt x="44" y="27"/>
                  </a:lnTo>
                  <a:lnTo>
                    <a:pt x="0" y="27"/>
                  </a:lnTo>
                  <a:lnTo>
                    <a:pt x="10" y="0"/>
                  </a:lnTo>
                </a:path>
              </a:pathLst>
            </a:custGeom>
            <a:noFill/>
            <a:ln w="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74" name="Freeform 1450">
              <a:extLst>
                <a:ext uri="{FF2B5EF4-FFF2-40B4-BE49-F238E27FC236}">
                  <a16:creationId xmlns:a16="http://schemas.microsoft.com/office/drawing/2014/main" id="{0E8407A5-A43B-4B87-8B02-BC10C7B3D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256" y="1901730"/>
              <a:ext cx="158611" cy="76472"/>
            </a:xfrm>
            <a:custGeom>
              <a:avLst/>
              <a:gdLst>
                <a:gd name="T0" fmla="*/ 11 w 56"/>
                <a:gd name="T1" fmla="*/ 0 h 27"/>
                <a:gd name="T2" fmla="*/ 56 w 56"/>
                <a:gd name="T3" fmla="*/ 0 h 27"/>
                <a:gd name="T4" fmla="*/ 45 w 56"/>
                <a:gd name="T5" fmla="*/ 27 h 27"/>
                <a:gd name="T6" fmla="*/ 0 w 56"/>
                <a:gd name="T7" fmla="*/ 27 h 27"/>
                <a:gd name="T8" fmla="*/ 11 w 5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">
                  <a:moveTo>
                    <a:pt x="11" y="0"/>
                  </a:moveTo>
                  <a:lnTo>
                    <a:pt x="56" y="0"/>
                  </a:lnTo>
                  <a:lnTo>
                    <a:pt x="45" y="27"/>
                  </a:lnTo>
                  <a:lnTo>
                    <a:pt x="0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75" name="Freeform 1451">
              <a:extLst>
                <a:ext uri="{FF2B5EF4-FFF2-40B4-BE49-F238E27FC236}">
                  <a16:creationId xmlns:a16="http://schemas.microsoft.com/office/drawing/2014/main" id="{695CDFDA-A665-4B1B-9837-38DA8B646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256" y="1901730"/>
              <a:ext cx="158611" cy="76472"/>
            </a:xfrm>
            <a:custGeom>
              <a:avLst/>
              <a:gdLst>
                <a:gd name="T0" fmla="*/ 11 w 56"/>
                <a:gd name="T1" fmla="*/ 0 h 27"/>
                <a:gd name="T2" fmla="*/ 56 w 56"/>
                <a:gd name="T3" fmla="*/ 0 h 27"/>
                <a:gd name="T4" fmla="*/ 45 w 56"/>
                <a:gd name="T5" fmla="*/ 27 h 27"/>
                <a:gd name="T6" fmla="*/ 0 w 56"/>
                <a:gd name="T7" fmla="*/ 27 h 27"/>
                <a:gd name="T8" fmla="*/ 11 w 5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">
                  <a:moveTo>
                    <a:pt x="11" y="0"/>
                  </a:moveTo>
                  <a:lnTo>
                    <a:pt x="56" y="0"/>
                  </a:lnTo>
                  <a:lnTo>
                    <a:pt x="45" y="27"/>
                  </a:lnTo>
                  <a:lnTo>
                    <a:pt x="0" y="27"/>
                  </a:lnTo>
                  <a:lnTo>
                    <a:pt x="11" y="0"/>
                  </a:lnTo>
                </a:path>
              </a:pathLst>
            </a:custGeom>
            <a:noFill/>
            <a:ln w="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77" name="Freeform 1457">
              <a:extLst>
                <a:ext uri="{FF2B5EF4-FFF2-40B4-BE49-F238E27FC236}">
                  <a16:creationId xmlns:a16="http://schemas.microsoft.com/office/drawing/2014/main" id="{1CC72D58-15F1-4CE2-80AE-62D371334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866" y="1901730"/>
              <a:ext cx="155779" cy="76472"/>
            </a:xfrm>
            <a:custGeom>
              <a:avLst/>
              <a:gdLst>
                <a:gd name="T0" fmla="*/ 11 w 55"/>
                <a:gd name="T1" fmla="*/ 0 h 27"/>
                <a:gd name="T2" fmla="*/ 55 w 55"/>
                <a:gd name="T3" fmla="*/ 0 h 27"/>
                <a:gd name="T4" fmla="*/ 44 w 55"/>
                <a:gd name="T5" fmla="*/ 27 h 27"/>
                <a:gd name="T6" fmla="*/ 0 w 55"/>
                <a:gd name="T7" fmla="*/ 27 h 27"/>
                <a:gd name="T8" fmla="*/ 11 w 5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7">
                  <a:moveTo>
                    <a:pt x="11" y="0"/>
                  </a:moveTo>
                  <a:lnTo>
                    <a:pt x="55" y="0"/>
                  </a:lnTo>
                  <a:lnTo>
                    <a:pt x="44" y="27"/>
                  </a:lnTo>
                  <a:lnTo>
                    <a:pt x="0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</p:grpSp>
      <p:grpSp>
        <p:nvGrpSpPr>
          <p:cNvPr id="1251" name="Group 1250">
            <a:extLst>
              <a:ext uri="{FF2B5EF4-FFF2-40B4-BE49-F238E27FC236}">
                <a16:creationId xmlns:a16="http://schemas.microsoft.com/office/drawing/2014/main" id="{58498C02-FDF0-4512-8FA4-7CBB8A3F52A3}"/>
              </a:ext>
            </a:extLst>
          </p:cNvPr>
          <p:cNvGrpSpPr/>
          <p:nvPr/>
        </p:nvGrpSpPr>
        <p:grpSpPr>
          <a:xfrm>
            <a:off x="4884271" y="1788712"/>
            <a:ext cx="628779" cy="76472"/>
            <a:chOff x="4511047" y="1998030"/>
            <a:chExt cx="628779" cy="76472"/>
          </a:xfrm>
        </p:grpSpPr>
        <p:sp>
          <p:nvSpPr>
            <p:cNvPr id="2379" name="Freeform 1461">
              <a:extLst>
                <a:ext uri="{FF2B5EF4-FFF2-40B4-BE49-F238E27FC236}">
                  <a16:creationId xmlns:a16="http://schemas.microsoft.com/office/drawing/2014/main" id="{9993C153-B6FB-4AEC-84D1-339BC6FE6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047" y="1998030"/>
              <a:ext cx="158611" cy="76472"/>
            </a:xfrm>
            <a:custGeom>
              <a:avLst/>
              <a:gdLst>
                <a:gd name="T0" fmla="*/ 11 w 56"/>
                <a:gd name="T1" fmla="*/ 0 h 27"/>
                <a:gd name="T2" fmla="*/ 56 w 56"/>
                <a:gd name="T3" fmla="*/ 0 h 27"/>
                <a:gd name="T4" fmla="*/ 44 w 56"/>
                <a:gd name="T5" fmla="*/ 27 h 27"/>
                <a:gd name="T6" fmla="*/ 0 w 56"/>
                <a:gd name="T7" fmla="*/ 27 h 27"/>
                <a:gd name="T8" fmla="*/ 11 w 5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">
                  <a:moveTo>
                    <a:pt x="11" y="0"/>
                  </a:moveTo>
                  <a:lnTo>
                    <a:pt x="56" y="0"/>
                  </a:lnTo>
                  <a:lnTo>
                    <a:pt x="44" y="27"/>
                  </a:lnTo>
                  <a:lnTo>
                    <a:pt x="0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80" name="Freeform 1462">
              <a:extLst>
                <a:ext uri="{FF2B5EF4-FFF2-40B4-BE49-F238E27FC236}">
                  <a16:creationId xmlns:a16="http://schemas.microsoft.com/office/drawing/2014/main" id="{182E6D22-422E-4230-8A28-11F2585A2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047" y="1998030"/>
              <a:ext cx="158611" cy="76472"/>
            </a:xfrm>
            <a:custGeom>
              <a:avLst/>
              <a:gdLst>
                <a:gd name="T0" fmla="*/ 11 w 56"/>
                <a:gd name="T1" fmla="*/ 0 h 27"/>
                <a:gd name="T2" fmla="*/ 56 w 56"/>
                <a:gd name="T3" fmla="*/ 0 h 27"/>
                <a:gd name="T4" fmla="*/ 44 w 56"/>
                <a:gd name="T5" fmla="*/ 27 h 27"/>
                <a:gd name="T6" fmla="*/ 0 w 56"/>
                <a:gd name="T7" fmla="*/ 27 h 27"/>
                <a:gd name="T8" fmla="*/ 11 w 5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">
                  <a:moveTo>
                    <a:pt x="11" y="0"/>
                  </a:moveTo>
                  <a:lnTo>
                    <a:pt x="56" y="0"/>
                  </a:lnTo>
                  <a:lnTo>
                    <a:pt x="44" y="27"/>
                  </a:lnTo>
                  <a:lnTo>
                    <a:pt x="0" y="27"/>
                  </a:lnTo>
                  <a:lnTo>
                    <a:pt x="11" y="0"/>
                  </a:lnTo>
                </a:path>
              </a:pathLst>
            </a:custGeom>
            <a:noFill/>
            <a:ln w="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82" name="Freeform 1472">
              <a:extLst>
                <a:ext uri="{FF2B5EF4-FFF2-40B4-BE49-F238E27FC236}">
                  <a16:creationId xmlns:a16="http://schemas.microsoft.com/office/drawing/2014/main" id="{180D2D85-9B14-4A49-AD6C-4CAC6291F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657" y="1998030"/>
              <a:ext cx="155779" cy="76472"/>
            </a:xfrm>
            <a:custGeom>
              <a:avLst/>
              <a:gdLst>
                <a:gd name="T0" fmla="*/ 11 w 55"/>
                <a:gd name="T1" fmla="*/ 0 h 27"/>
                <a:gd name="T2" fmla="*/ 55 w 55"/>
                <a:gd name="T3" fmla="*/ 0 h 27"/>
                <a:gd name="T4" fmla="*/ 44 w 55"/>
                <a:gd name="T5" fmla="*/ 27 h 27"/>
                <a:gd name="T6" fmla="*/ 0 w 55"/>
                <a:gd name="T7" fmla="*/ 27 h 27"/>
                <a:gd name="T8" fmla="*/ 11 w 5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7">
                  <a:moveTo>
                    <a:pt x="11" y="0"/>
                  </a:moveTo>
                  <a:lnTo>
                    <a:pt x="55" y="0"/>
                  </a:lnTo>
                  <a:lnTo>
                    <a:pt x="44" y="27"/>
                  </a:lnTo>
                  <a:lnTo>
                    <a:pt x="0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85" name="Freeform 1482">
              <a:extLst>
                <a:ext uri="{FF2B5EF4-FFF2-40B4-BE49-F238E27FC236}">
                  <a16:creationId xmlns:a16="http://schemas.microsoft.com/office/drawing/2014/main" id="{F0864483-1262-457B-881B-A0A80D0B2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436" y="1998030"/>
              <a:ext cx="158611" cy="76472"/>
            </a:xfrm>
            <a:custGeom>
              <a:avLst/>
              <a:gdLst>
                <a:gd name="T0" fmla="*/ 11 w 56"/>
                <a:gd name="T1" fmla="*/ 0 h 27"/>
                <a:gd name="T2" fmla="*/ 56 w 56"/>
                <a:gd name="T3" fmla="*/ 0 h 27"/>
                <a:gd name="T4" fmla="*/ 45 w 56"/>
                <a:gd name="T5" fmla="*/ 27 h 27"/>
                <a:gd name="T6" fmla="*/ 0 w 56"/>
                <a:gd name="T7" fmla="*/ 27 h 27"/>
                <a:gd name="T8" fmla="*/ 11 w 5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">
                  <a:moveTo>
                    <a:pt x="11" y="0"/>
                  </a:moveTo>
                  <a:lnTo>
                    <a:pt x="56" y="0"/>
                  </a:lnTo>
                  <a:lnTo>
                    <a:pt x="45" y="27"/>
                  </a:lnTo>
                  <a:lnTo>
                    <a:pt x="0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86" name="Freeform 1483">
              <a:extLst>
                <a:ext uri="{FF2B5EF4-FFF2-40B4-BE49-F238E27FC236}">
                  <a16:creationId xmlns:a16="http://schemas.microsoft.com/office/drawing/2014/main" id="{0D708243-460F-4F4E-8FE5-9D66E0E70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436" y="1998030"/>
              <a:ext cx="158611" cy="76472"/>
            </a:xfrm>
            <a:custGeom>
              <a:avLst/>
              <a:gdLst>
                <a:gd name="T0" fmla="*/ 11 w 56"/>
                <a:gd name="T1" fmla="*/ 0 h 27"/>
                <a:gd name="T2" fmla="*/ 56 w 56"/>
                <a:gd name="T3" fmla="*/ 0 h 27"/>
                <a:gd name="T4" fmla="*/ 45 w 56"/>
                <a:gd name="T5" fmla="*/ 27 h 27"/>
                <a:gd name="T6" fmla="*/ 0 w 56"/>
                <a:gd name="T7" fmla="*/ 27 h 27"/>
                <a:gd name="T8" fmla="*/ 11 w 5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">
                  <a:moveTo>
                    <a:pt x="11" y="0"/>
                  </a:moveTo>
                  <a:lnTo>
                    <a:pt x="56" y="0"/>
                  </a:lnTo>
                  <a:lnTo>
                    <a:pt x="45" y="27"/>
                  </a:lnTo>
                  <a:lnTo>
                    <a:pt x="0" y="27"/>
                  </a:lnTo>
                  <a:lnTo>
                    <a:pt x="11" y="0"/>
                  </a:lnTo>
                </a:path>
              </a:pathLst>
            </a:custGeom>
            <a:noFill/>
            <a:ln w="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88" name="Freeform 1492">
              <a:extLst>
                <a:ext uri="{FF2B5EF4-FFF2-40B4-BE49-F238E27FC236}">
                  <a16:creationId xmlns:a16="http://schemas.microsoft.com/office/drawing/2014/main" id="{61270343-1EFA-4490-B8DF-3E6BB0F87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047" y="1998030"/>
              <a:ext cx="155779" cy="76472"/>
            </a:xfrm>
            <a:custGeom>
              <a:avLst/>
              <a:gdLst>
                <a:gd name="T0" fmla="*/ 11 w 55"/>
                <a:gd name="T1" fmla="*/ 0 h 27"/>
                <a:gd name="T2" fmla="*/ 55 w 55"/>
                <a:gd name="T3" fmla="*/ 0 h 27"/>
                <a:gd name="T4" fmla="*/ 45 w 55"/>
                <a:gd name="T5" fmla="*/ 27 h 27"/>
                <a:gd name="T6" fmla="*/ 0 w 55"/>
                <a:gd name="T7" fmla="*/ 27 h 27"/>
                <a:gd name="T8" fmla="*/ 11 w 5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7">
                  <a:moveTo>
                    <a:pt x="11" y="0"/>
                  </a:moveTo>
                  <a:lnTo>
                    <a:pt x="55" y="0"/>
                  </a:lnTo>
                  <a:lnTo>
                    <a:pt x="45" y="27"/>
                  </a:lnTo>
                  <a:lnTo>
                    <a:pt x="0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</p:grpSp>
      <p:grpSp>
        <p:nvGrpSpPr>
          <p:cNvPr id="1252" name="Group 1251">
            <a:extLst>
              <a:ext uri="{FF2B5EF4-FFF2-40B4-BE49-F238E27FC236}">
                <a16:creationId xmlns:a16="http://schemas.microsoft.com/office/drawing/2014/main" id="{D8293A32-C4CF-437F-BE32-9753BC417A2A}"/>
              </a:ext>
            </a:extLst>
          </p:cNvPr>
          <p:cNvGrpSpPr/>
          <p:nvPr/>
        </p:nvGrpSpPr>
        <p:grpSpPr>
          <a:xfrm>
            <a:off x="4847451" y="1882179"/>
            <a:ext cx="631610" cy="76472"/>
            <a:chOff x="4474227" y="2088664"/>
            <a:chExt cx="631610" cy="76472"/>
          </a:xfrm>
        </p:grpSpPr>
        <p:sp>
          <p:nvSpPr>
            <p:cNvPr id="2390" name="Freeform 1496">
              <a:extLst>
                <a:ext uri="{FF2B5EF4-FFF2-40B4-BE49-F238E27FC236}">
                  <a16:creationId xmlns:a16="http://schemas.microsoft.com/office/drawing/2014/main" id="{D020C178-FEBB-444F-859D-51F29746F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227" y="2088664"/>
              <a:ext cx="155779" cy="76472"/>
            </a:xfrm>
            <a:custGeom>
              <a:avLst/>
              <a:gdLst>
                <a:gd name="T0" fmla="*/ 11 w 55"/>
                <a:gd name="T1" fmla="*/ 0 h 27"/>
                <a:gd name="T2" fmla="*/ 55 w 55"/>
                <a:gd name="T3" fmla="*/ 0 h 27"/>
                <a:gd name="T4" fmla="*/ 44 w 55"/>
                <a:gd name="T5" fmla="*/ 27 h 27"/>
                <a:gd name="T6" fmla="*/ 0 w 55"/>
                <a:gd name="T7" fmla="*/ 27 h 27"/>
                <a:gd name="T8" fmla="*/ 11 w 5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7">
                  <a:moveTo>
                    <a:pt x="11" y="0"/>
                  </a:moveTo>
                  <a:lnTo>
                    <a:pt x="55" y="0"/>
                  </a:lnTo>
                  <a:lnTo>
                    <a:pt x="44" y="27"/>
                  </a:lnTo>
                  <a:lnTo>
                    <a:pt x="0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91" name="Freeform 1497">
              <a:extLst>
                <a:ext uri="{FF2B5EF4-FFF2-40B4-BE49-F238E27FC236}">
                  <a16:creationId xmlns:a16="http://schemas.microsoft.com/office/drawing/2014/main" id="{8E759052-AD5B-48C3-AA4E-3007E3380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227" y="2088664"/>
              <a:ext cx="155779" cy="76472"/>
            </a:xfrm>
            <a:custGeom>
              <a:avLst/>
              <a:gdLst>
                <a:gd name="T0" fmla="*/ 11 w 55"/>
                <a:gd name="T1" fmla="*/ 0 h 27"/>
                <a:gd name="T2" fmla="*/ 55 w 55"/>
                <a:gd name="T3" fmla="*/ 0 h 27"/>
                <a:gd name="T4" fmla="*/ 44 w 55"/>
                <a:gd name="T5" fmla="*/ 27 h 27"/>
                <a:gd name="T6" fmla="*/ 0 w 55"/>
                <a:gd name="T7" fmla="*/ 27 h 27"/>
                <a:gd name="T8" fmla="*/ 11 w 5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7">
                  <a:moveTo>
                    <a:pt x="11" y="0"/>
                  </a:moveTo>
                  <a:lnTo>
                    <a:pt x="55" y="0"/>
                  </a:lnTo>
                  <a:lnTo>
                    <a:pt x="44" y="27"/>
                  </a:lnTo>
                  <a:lnTo>
                    <a:pt x="0" y="27"/>
                  </a:lnTo>
                  <a:lnTo>
                    <a:pt x="11" y="0"/>
                  </a:lnTo>
                </a:path>
              </a:pathLst>
            </a:custGeom>
            <a:noFill/>
            <a:ln w="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93" name="Freeform 1506">
              <a:extLst>
                <a:ext uri="{FF2B5EF4-FFF2-40B4-BE49-F238E27FC236}">
                  <a16:creationId xmlns:a16="http://schemas.microsoft.com/office/drawing/2014/main" id="{BCBF16C1-E0AA-4B7C-83FA-AF7DCD7B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005" y="2088664"/>
              <a:ext cx="161444" cy="76472"/>
            </a:xfrm>
            <a:custGeom>
              <a:avLst/>
              <a:gdLst>
                <a:gd name="T0" fmla="*/ 12 w 57"/>
                <a:gd name="T1" fmla="*/ 0 h 27"/>
                <a:gd name="T2" fmla="*/ 57 w 57"/>
                <a:gd name="T3" fmla="*/ 0 h 27"/>
                <a:gd name="T4" fmla="*/ 45 w 57"/>
                <a:gd name="T5" fmla="*/ 27 h 27"/>
                <a:gd name="T6" fmla="*/ 0 w 57"/>
                <a:gd name="T7" fmla="*/ 27 h 27"/>
                <a:gd name="T8" fmla="*/ 12 w 5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7">
                  <a:moveTo>
                    <a:pt x="12" y="0"/>
                  </a:moveTo>
                  <a:lnTo>
                    <a:pt x="57" y="0"/>
                  </a:lnTo>
                  <a:lnTo>
                    <a:pt x="45" y="27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96" name="Freeform 1517">
              <a:extLst>
                <a:ext uri="{FF2B5EF4-FFF2-40B4-BE49-F238E27FC236}">
                  <a16:creationId xmlns:a16="http://schemas.microsoft.com/office/drawing/2014/main" id="{9FB104D5-4CF4-4314-97E3-86A4EB503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448" y="2088664"/>
              <a:ext cx="155779" cy="76472"/>
            </a:xfrm>
            <a:custGeom>
              <a:avLst/>
              <a:gdLst>
                <a:gd name="T0" fmla="*/ 10 w 55"/>
                <a:gd name="T1" fmla="*/ 0 h 27"/>
                <a:gd name="T2" fmla="*/ 55 w 55"/>
                <a:gd name="T3" fmla="*/ 0 h 27"/>
                <a:gd name="T4" fmla="*/ 43 w 55"/>
                <a:gd name="T5" fmla="*/ 27 h 27"/>
                <a:gd name="T6" fmla="*/ 0 w 55"/>
                <a:gd name="T7" fmla="*/ 27 h 27"/>
                <a:gd name="T8" fmla="*/ 10 w 5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7">
                  <a:moveTo>
                    <a:pt x="10" y="0"/>
                  </a:moveTo>
                  <a:lnTo>
                    <a:pt x="55" y="0"/>
                  </a:lnTo>
                  <a:lnTo>
                    <a:pt x="43" y="27"/>
                  </a:lnTo>
                  <a:lnTo>
                    <a:pt x="0" y="2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399" name="Freeform 1528">
              <a:extLst>
                <a:ext uri="{FF2B5EF4-FFF2-40B4-BE49-F238E27FC236}">
                  <a16:creationId xmlns:a16="http://schemas.microsoft.com/office/drawing/2014/main" id="{5860EA78-7259-4503-8A4A-A14D9532E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7226" y="2088664"/>
              <a:ext cx="158611" cy="76472"/>
            </a:xfrm>
            <a:custGeom>
              <a:avLst/>
              <a:gdLst>
                <a:gd name="T0" fmla="*/ 11 w 56"/>
                <a:gd name="T1" fmla="*/ 0 h 27"/>
                <a:gd name="T2" fmla="*/ 56 w 56"/>
                <a:gd name="T3" fmla="*/ 0 h 27"/>
                <a:gd name="T4" fmla="*/ 45 w 56"/>
                <a:gd name="T5" fmla="*/ 27 h 27"/>
                <a:gd name="T6" fmla="*/ 0 w 56"/>
                <a:gd name="T7" fmla="*/ 27 h 27"/>
                <a:gd name="T8" fmla="*/ 11 w 5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7">
                  <a:moveTo>
                    <a:pt x="11" y="0"/>
                  </a:moveTo>
                  <a:lnTo>
                    <a:pt x="56" y="0"/>
                  </a:lnTo>
                  <a:lnTo>
                    <a:pt x="45" y="27"/>
                  </a:lnTo>
                  <a:lnTo>
                    <a:pt x="0" y="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</p:grpSp>
      <p:grpSp>
        <p:nvGrpSpPr>
          <p:cNvPr id="1253" name="Group 1252">
            <a:extLst>
              <a:ext uri="{FF2B5EF4-FFF2-40B4-BE49-F238E27FC236}">
                <a16:creationId xmlns:a16="http://schemas.microsoft.com/office/drawing/2014/main" id="{8AB1894E-6DDF-4904-90F7-B4D8A922BEC4}"/>
              </a:ext>
            </a:extLst>
          </p:cNvPr>
          <p:cNvGrpSpPr/>
          <p:nvPr/>
        </p:nvGrpSpPr>
        <p:grpSpPr>
          <a:xfrm>
            <a:off x="4810630" y="1975647"/>
            <a:ext cx="631611" cy="79305"/>
            <a:chOff x="4437406" y="2182132"/>
            <a:chExt cx="631611" cy="79305"/>
          </a:xfrm>
        </p:grpSpPr>
        <p:sp>
          <p:nvSpPr>
            <p:cNvPr id="2401" name="Freeform 1532">
              <a:extLst>
                <a:ext uri="{FF2B5EF4-FFF2-40B4-BE49-F238E27FC236}">
                  <a16:creationId xmlns:a16="http://schemas.microsoft.com/office/drawing/2014/main" id="{DD51F374-F669-499A-8D2D-9627F5FDD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406" y="2182132"/>
              <a:ext cx="155779" cy="79305"/>
            </a:xfrm>
            <a:custGeom>
              <a:avLst/>
              <a:gdLst>
                <a:gd name="T0" fmla="*/ 11 w 55"/>
                <a:gd name="T1" fmla="*/ 0 h 28"/>
                <a:gd name="T2" fmla="*/ 55 w 55"/>
                <a:gd name="T3" fmla="*/ 0 h 28"/>
                <a:gd name="T4" fmla="*/ 45 w 55"/>
                <a:gd name="T5" fmla="*/ 28 h 28"/>
                <a:gd name="T6" fmla="*/ 0 w 55"/>
                <a:gd name="T7" fmla="*/ 28 h 28"/>
                <a:gd name="T8" fmla="*/ 11 w 5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">
                  <a:moveTo>
                    <a:pt x="11" y="0"/>
                  </a:moveTo>
                  <a:lnTo>
                    <a:pt x="55" y="0"/>
                  </a:lnTo>
                  <a:lnTo>
                    <a:pt x="45" y="28"/>
                  </a:lnTo>
                  <a:lnTo>
                    <a:pt x="0" y="2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402" name="Freeform 1533">
              <a:extLst>
                <a:ext uri="{FF2B5EF4-FFF2-40B4-BE49-F238E27FC236}">
                  <a16:creationId xmlns:a16="http://schemas.microsoft.com/office/drawing/2014/main" id="{30246F0C-C8F4-4BD9-AD01-A9CB1F2EC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406" y="2182132"/>
              <a:ext cx="155779" cy="79305"/>
            </a:xfrm>
            <a:custGeom>
              <a:avLst/>
              <a:gdLst>
                <a:gd name="T0" fmla="*/ 11 w 55"/>
                <a:gd name="T1" fmla="*/ 0 h 28"/>
                <a:gd name="T2" fmla="*/ 55 w 55"/>
                <a:gd name="T3" fmla="*/ 0 h 28"/>
                <a:gd name="T4" fmla="*/ 45 w 55"/>
                <a:gd name="T5" fmla="*/ 28 h 28"/>
                <a:gd name="T6" fmla="*/ 0 w 55"/>
                <a:gd name="T7" fmla="*/ 28 h 28"/>
                <a:gd name="T8" fmla="*/ 11 w 5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">
                  <a:moveTo>
                    <a:pt x="11" y="0"/>
                  </a:moveTo>
                  <a:lnTo>
                    <a:pt x="55" y="0"/>
                  </a:lnTo>
                  <a:lnTo>
                    <a:pt x="45" y="28"/>
                  </a:lnTo>
                  <a:lnTo>
                    <a:pt x="0" y="28"/>
                  </a:lnTo>
                  <a:lnTo>
                    <a:pt x="11" y="0"/>
                  </a:lnTo>
                </a:path>
              </a:pathLst>
            </a:custGeom>
            <a:noFill/>
            <a:ln w="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404" name="Freeform 1542">
              <a:extLst>
                <a:ext uri="{FF2B5EF4-FFF2-40B4-BE49-F238E27FC236}">
                  <a16:creationId xmlns:a16="http://schemas.microsoft.com/office/drawing/2014/main" id="{3CEE4C1F-466C-4818-B891-545973FD5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185" y="2182132"/>
              <a:ext cx="158611" cy="79305"/>
            </a:xfrm>
            <a:custGeom>
              <a:avLst/>
              <a:gdLst>
                <a:gd name="T0" fmla="*/ 12 w 56"/>
                <a:gd name="T1" fmla="*/ 0 h 28"/>
                <a:gd name="T2" fmla="*/ 56 w 56"/>
                <a:gd name="T3" fmla="*/ 0 h 28"/>
                <a:gd name="T4" fmla="*/ 45 w 56"/>
                <a:gd name="T5" fmla="*/ 28 h 28"/>
                <a:gd name="T6" fmla="*/ 0 w 56"/>
                <a:gd name="T7" fmla="*/ 28 h 28"/>
                <a:gd name="T8" fmla="*/ 12 w 5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">
                  <a:moveTo>
                    <a:pt x="12" y="0"/>
                  </a:moveTo>
                  <a:lnTo>
                    <a:pt x="56" y="0"/>
                  </a:lnTo>
                  <a:lnTo>
                    <a:pt x="45" y="28"/>
                  </a:lnTo>
                  <a:lnTo>
                    <a:pt x="0" y="2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405" name="Freeform 1543">
              <a:extLst>
                <a:ext uri="{FF2B5EF4-FFF2-40B4-BE49-F238E27FC236}">
                  <a16:creationId xmlns:a16="http://schemas.microsoft.com/office/drawing/2014/main" id="{9F94D18C-E8C2-4A12-955F-5030771D1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185" y="2182132"/>
              <a:ext cx="158611" cy="79305"/>
            </a:xfrm>
            <a:custGeom>
              <a:avLst/>
              <a:gdLst>
                <a:gd name="T0" fmla="*/ 12 w 56"/>
                <a:gd name="T1" fmla="*/ 0 h 28"/>
                <a:gd name="T2" fmla="*/ 56 w 56"/>
                <a:gd name="T3" fmla="*/ 0 h 28"/>
                <a:gd name="T4" fmla="*/ 45 w 56"/>
                <a:gd name="T5" fmla="*/ 28 h 28"/>
                <a:gd name="T6" fmla="*/ 0 w 56"/>
                <a:gd name="T7" fmla="*/ 28 h 28"/>
                <a:gd name="T8" fmla="*/ 12 w 5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">
                  <a:moveTo>
                    <a:pt x="12" y="0"/>
                  </a:moveTo>
                  <a:lnTo>
                    <a:pt x="56" y="0"/>
                  </a:lnTo>
                  <a:lnTo>
                    <a:pt x="45" y="28"/>
                  </a:lnTo>
                  <a:lnTo>
                    <a:pt x="0" y="28"/>
                  </a:lnTo>
                  <a:lnTo>
                    <a:pt x="12" y="0"/>
                  </a:lnTo>
                </a:path>
              </a:pathLst>
            </a:custGeom>
            <a:noFill/>
            <a:ln w="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407" name="Freeform 1551">
              <a:extLst>
                <a:ext uri="{FF2B5EF4-FFF2-40B4-BE49-F238E27FC236}">
                  <a16:creationId xmlns:a16="http://schemas.microsoft.com/office/drawing/2014/main" id="{D8D9826E-4E63-4F71-AD04-457E81F7B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796" y="2182132"/>
              <a:ext cx="158611" cy="79305"/>
            </a:xfrm>
            <a:custGeom>
              <a:avLst/>
              <a:gdLst>
                <a:gd name="T0" fmla="*/ 12 w 56"/>
                <a:gd name="T1" fmla="*/ 0 h 28"/>
                <a:gd name="T2" fmla="*/ 56 w 56"/>
                <a:gd name="T3" fmla="*/ 0 h 28"/>
                <a:gd name="T4" fmla="*/ 45 w 56"/>
                <a:gd name="T5" fmla="*/ 28 h 28"/>
                <a:gd name="T6" fmla="*/ 0 w 56"/>
                <a:gd name="T7" fmla="*/ 28 h 28"/>
                <a:gd name="T8" fmla="*/ 12 w 5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">
                  <a:moveTo>
                    <a:pt x="12" y="0"/>
                  </a:moveTo>
                  <a:lnTo>
                    <a:pt x="56" y="0"/>
                  </a:lnTo>
                  <a:lnTo>
                    <a:pt x="45" y="28"/>
                  </a:lnTo>
                  <a:lnTo>
                    <a:pt x="0" y="2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  <p:sp>
          <p:nvSpPr>
            <p:cNvPr id="2410" name="Freeform 1562">
              <a:extLst>
                <a:ext uri="{FF2B5EF4-FFF2-40B4-BE49-F238E27FC236}">
                  <a16:creationId xmlns:a16="http://schemas.microsoft.com/office/drawing/2014/main" id="{BD822CFE-8114-4716-B07B-96922264B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406" y="2182132"/>
              <a:ext cx="158611" cy="79305"/>
            </a:xfrm>
            <a:custGeom>
              <a:avLst/>
              <a:gdLst>
                <a:gd name="T0" fmla="*/ 11 w 56"/>
                <a:gd name="T1" fmla="*/ 0 h 28"/>
                <a:gd name="T2" fmla="*/ 56 w 56"/>
                <a:gd name="T3" fmla="*/ 0 h 28"/>
                <a:gd name="T4" fmla="*/ 44 w 56"/>
                <a:gd name="T5" fmla="*/ 28 h 28"/>
                <a:gd name="T6" fmla="*/ 0 w 56"/>
                <a:gd name="T7" fmla="*/ 28 h 28"/>
                <a:gd name="T8" fmla="*/ 11 w 5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8">
                  <a:moveTo>
                    <a:pt x="11" y="0"/>
                  </a:moveTo>
                  <a:lnTo>
                    <a:pt x="56" y="0"/>
                  </a:lnTo>
                  <a:lnTo>
                    <a:pt x="44" y="28"/>
                  </a:lnTo>
                  <a:lnTo>
                    <a:pt x="0" y="2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BBADE"/>
            </a:solidFill>
            <a:ln w="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MX"/>
            </a:p>
          </p:txBody>
        </p:sp>
      </p:grpSp>
      <p:sp>
        <p:nvSpPr>
          <p:cNvPr id="2412" name="Rectangle 1564">
            <a:extLst>
              <a:ext uri="{FF2B5EF4-FFF2-40B4-BE49-F238E27FC236}">
                <a16:creationId xmlns:a16="http://schemas.microsoft.com/office/drawing/2014/main" id="{BA28BB3B-2B9A-4B6C-A4D6-72A0DE7AE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982" y="4068738"/>
            <a:ext cx="59804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Encoder</a:t>
            </a:r>
            <a:endParaRPr kumimoji="0" lang="es-MX" altLang="es-MX" sz="44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13" name="Rectangle 1565">
            <a:extLst>
              <a:ext uri="{FF2B5EF4-FFF2-40B4-BE49-F238E27FC236}">
                <a16:creationId xmlns:a16="http://schemas.microsoft.com/office/drawing/2014/main" id="{1A893C5B-7E4C-48CE-B1E2-62D1FD8F0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6289" y="2408993"/>
            <a:ext cx="61568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Decoder</a:t>
            </a:r>
            <a:endParaRPr kumimoji="0" lang="es-MX" altLang="es-MX" sz="44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14" name="Rectangle 1566">
            <a:extLst>
              <a:ext uri="{FF2B5EF4-FFF2-40B4-BE49-F238E27FC236}">
                <a16:creationId xmlns:a16="http://schemas.microsoft.com/office/drawing/2014/main" id="{164D8FC1-4A15-4B41-A168-A62291248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143" y="2408993"/>
            <a:ext cx="59804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Encoder</a:t>
            </a:r>
            <a:endParaRPr kumimoji="0" lang="es-MX" altLang="es-MX" sz="44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15" name="Rectangle 1567">
            <a:extLst>
              <a:ext uri="{FF2B5EF4-FFF2-40B4-BE49-F238E27FC236}">
                <a16:creationId xmlns:a16="http://schemas.microsoft.com/office/drawing/2014/main" id="{356CFE4E-E009-403A-897A-4C8B46779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422" y="4156541"/>
            <a:ext cx="61568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Decoder</a:t>
            </a:r>
            <a:endParaRPr kumimoji="0" lang="es-MX" altLang="es-MX" sz="44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16" name="Rectangle 1568">
            <a:extLst>
              <a:ext uri="{FF2B5EF4-FFF2-40B4-BE49-F238E27FC236}">
                <a16:creationId xmlns:a16="http://schemas.microsoft.com/office/drawing/2014/main" id="{9046D16B-EDE9-4135-ADEE-68C852E0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916" y="6014550"/>
            <a:ext cx="5722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Original</a:t>
            </a:r>
            <a:endParaRPr kumimoji="0" lang="es-MX" altLang="es-MX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17" name="Rectangle 1569">
            <a:extLst>
              <a:ext uri="{FF2B5EF4-FFF2-40B4-BE49-F238E27FC236}">
                <a16:creationId xmlns:a16="http://schemas.microsoft.com/office/drawing/2014/main" id="{FDB06975-6611-4DE8-A718-3362CBEBA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155" y="6014550"/>
            <a:ext cx="11154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Reconstrucción</a:t>
            </a:r>
            <a:endParaRPr kumimoji="0" lang="es-MX" altLang="es-MX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18" name="Freeform 1571">
            <a:extLst>
              <a:ext uri="{FF2B5EF4-FFF2-40B4-BE49-F238E27FC236}">
                <a16:creationId xmlns:a16="http://schemas.microsoft.com/office/drawing/2014/main" id="{9FE4F087-3F10-4B60-A1BB-7FCA7B8C15F4}"/>
              </a:ext>
            </a:extLst>
          </p:cNvPr>
          <p:cNvSpPr>
            <a:spLocks/>
          </p:cNvSpPr>
          <p:nvPr/>
        </p:nvSpPr>
        <p:spPr bwMode="auto">
          <a:xfrm>
            <a:off x="4329134" y="2981123"/>
            <a:ext cx="1520962" cy="733573"/>
          </a:xfrm>
          <a:custGeom>
            <a:avLst/>
            <a:gdLst>
              <a:gd name="T0" fmla="*/ 108 w 537"/>
              <a:gd name="T1" fmla="*/ 0 h 259"/>
              <a:gd name="T2" fmla="*/ 537 w 537"/>
              <a:gd name="T3" fmla="*/ 0 h 259"/>
              <a:gd name="T4" fmla="*/ 430 w 537"/>
              <a:gd name="T5" fmla="*/ 259 h 259"/>
              <a:gd name="T6" fmla="*/ 0 w 537"/>
              <a:gd name="T7" fmla="*/ 259 h 259"/>
              <a:gd name="T8" fmla="*/ 108 w 537"/>
              <a:gd name="T9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7" h="259">
                <a:moveTo>
                  <a:pt x="108" y="0"/>
                </a:moveTo>
                <a:lnTo>
                  <a:pt x="537" y="0"/>
                </a:lnTo>
                <a:lnTo>
                  <a:pt x="430" y="259"/>
                </a:lnTo>
                <a:lnTo>
                  <a:pt x="0" y="259"/>
                </a:lnTo>
                <a:lnTo>
                  <a:pt x="108" y="0"/>
                </a:lnTo>
                <a:close/>
              </a:path>
            </a:pathLst>
          </a:custGeom>
          <a:solidFill>
            <a:srgbClr val="BBBADE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428" name="Freeform 1579">
            <a:extLst>
              <a:ext uri="{FF2B5EF4-FFF2-40B4-BE49-F238E27FC236}">
                <a16:creationId xmlns:a16="http://schemas.microsoft.com/office/drawing/2014/main" id="{38E3F299-E88C-4838-9A78-A82B65323770}"/>
              </a:ext>
            </a:extLst>
          </p:cNvPr>
          <p:cNvSpPr>
            <a:spLocks/>
          </p:cNvSpPr>
          <p:nvPr/>
        </p:nvSpPr>
        <p:spPr bwMode="auto">
          <a:xfrm>
            <a:off x="5589039" y="1881567"/>
            <a:ext cx="2442719" cy="2574436"/>
          </a:xfrm>
          <a:custGeom>
            <a:avLst/>
            <a:gdLst>
              <a:gd name="T0" fmla="*/ 1 w 986"/>
              <a:gd name="T1" fmla="*/ 2 h 1017"/>
              <a:gd name="T2" fmla="*/ 984 w 986"/>
              <a:gd name="T3" fmla="*/ 2 h 1017"/>
              <a:gd name="T4" fmla="*/ 984 w 986"/>
              <a:gd name="T5" fmla="*/ 1016 h 1017"/>
              <a:gd name="T6" fmla="*/ 985 w 986"/>
              <a:gd name="T7" fmla="*/ 1017 h 1017"/>
              <a:gd name="T8" fmla="*/ 986 w 986"/>
              <a:gd name="T9" fmla="*/ 1016 h 1017"/>
              <a:gd name="T10" fmla="*/ 986 w 986"/>
              <a:gd name="T11" fmla="*/ 1 h 1017"/>
              <a:gd name="T12" fmla="*/ 985 w 986"/>
              <a:gd name="T13" fmla="*/ 0 h 1017"/>
              <a:gd name="T14" fmla="*/ 985 w 986"/>
              <a:gd name="T15" fmla="*/ 0 h 1017"/>
              <a:gd name="T16" fmla="*/ 1 w 986"/>
              <a:gd name="T17" fmla="*/ 0 h 1017"/>
              <a:gd name="T18" fmla="*/ 0 w 986"/>
              <a:gd name="T19" fmla="*/ 1 h 1017"/>
              <a:gd name="T20" fmla="*/ 1 w 986"/>
              <a:gd name="T21" fmla="*/ 2 h 1017"/>
              <a:gd name="connsiteX0" fmla="*/ 10 w 10000"/>
              <a:gd name="connsiteY0" fmla="*/ 20 h 10000"/>
              <a:gd name="connsiteX1" fmla="*/ 9980 w 10000"/>
              <a:gd name="connsiteY1" fmla="*/ 20 h 10000"/>
              <a:gd name="connsiteX2" fmla="*/ 9980 w 10000"/>
              <a:gd name="connsiteY2" fmla="*/ 9990 h 10000"/>
              <a:gd name="connsiteX3" fmla="*/ 9990 w 10000"/>
              <a:gd name="connsiteY3" fmla="*/ 10000 h 10000"/>
              <a:gd name="connsiteX4" fmla="*/ 10000 w 10000"/>
              <a:gd name="connsiteY4" fmla="*/ 10 h 10000"/>
              <a:gd name="connsiteX5" fmla="*/ 9990 w 10000"/>
              <a:gd name="connsiteY5" fmla="*/ 0 h 10000"/>
              <a:gd name="connsiteX6" fmla="*/ 9990 w 10000"/>
              <a:gd name="connsiteY6" fmla="*/ 0 h 10000"/>
              <a:gd name="connsiteX7" fmla="*/ 10 w 10000"/>
              <a:gd name="connsiteY7" fmla="*/ 0 h 10000"/>
              <a:gd name="connsiteX8" fmla="*/ 0 w 10000"/>
              <a:gd name="connsiteY8" fmla="*/ 10 h 10000"/>
              <a:gd name="connsiteX9" fmla="*/ 10 w 10000"/>
              <a:gd name="connsiteY9" fmla="*/ 20 h 10000"/>
              <a:gd name="connsiteX0" fmla="*/ 10 w 10000"/>
              <a:gd name="connsiteY0" fmla="*/ 20 h 10000"/>
              <a:gd name="connsiteX1" fmla="*/ 9980 w 10000"/>
              <a:gd name="connsiteY1" fmla="*/ 20 h 10000"/>
              <a:gd name="connsiteX2" fmla="*/ 9980 w 10000"/>
              <a:gd name="connsiteY2" fmla="*/ 9990 h 10000"/>
              <a:gd name="connsiteX3" fmla="*/ 9990 w 10000"/>
              <a:gd name="connsiteY3" fmla="*/ 10000 h 10000"/>
              <a:gd name="connsiteX4" fmla="*/ 10000 w 10000"/>
              <a:gd name="connsiteY4" fmla="*/ 10 h 10000"/>
              <a:gd name="connsiteX5" fmla="*/ 9990 w 10000"/>
              <a:gd name="connsiteY5" fmla="*/ 0 h 10000"/>
              <a:gd name="connsiteX6" fmla="*/ 10 w 10000"/>
              <a:gd name="connsiteY6" fmla="*/ 0 h 10000"/>
              <a:gd name="connsiteX7" fmla="*/ 0 w 10000"/>
              <a:gd name="connsiteY7" fmla="*/ 10 h 10000"/>
              <a:gd name="connsiteX8" fmla="*/ 10 w 10000"/>
              <a:gd name="connsiteY8" fmla="*/ 20 h 10000"/>
              <a:gd name="connsiteX0" fmla="*/ 10 w 10000"/>
              <a:gd name="connsiteY0" fmla="*/ 20 h 10000"/>
              <a:gd name="connsiteX1" fmla="*/ 9980 w 10000"/>
              <a:gd name="connsiteY1" fmla="*/ 20 h 10000"/>
              <a:gd name="connsiteX2" fmla="*/ 9980 w 10000"/>
              <a:gd name="connsiteY2" fmla="*/ 9990 h 10000"/>
              <a:gd name="connsiteX3" fmla="*/ 9990 w 10000"/>
              <a:gd name="connsiteY3" fmla="*/ 10000 h 10000"/>
              <a:gd name="connsiteX4" fmla="*/ 10000 w 10000"/>
              <a:gd name="connsiteY4" fmla="*/ 10 h 10000"/>
              <a:gd name="connsiteX5" fmla="*/ 10 w 10000"/>
              <a:gd name="connsiteY5" fmla="*/ 0 h 10000"/>
              <a:gd name="connsiteX6" fmla="*/ 0 w 10000"/>
              <a:gd name="connsiteY6" fmla="*/ 10 h 10000"/>
              <a:gd name="connsiteX7" fmla="*/ 10 w 10000"/>
              <a:gd name="connsiteY7" fmla="*/ 20 h 10000"/>
              <a:gd name="connsiteX0" fmla="*/ 10 w 9990"/>
              <a:gd name="connsiteY0" fmla="*/ 20 h 10000"/>
              <a:gd name="connsiteX1" fmla="*/ 9980 w 9990"/>
              <a:gd name="connsiteY1" fmla="*/ 20 h 10000"/>
              <a:gd name="connsiteX2" fmla="*/ 9980 w 9990"/>
              <a:gd name="connsiteY2" fmla="*/ 9990 h 10000"/>
              <a:gd name="connsiteX3" fmla="*/ 9990 w 9990"/>
              <a:gd name="connsiteY3" fmla="*/ 10000 h 10000"/>
              <a:gd name="connsiteX4" fmla="*/ 10 w 9990"/>
              <a:gd name="connsiteY4" fmla="*/ 0 h 10000"/>
              <a:gd name="connsiteX5" fmla="*/ 0 w 9990"/>
              <a:gd name="connsiteY5" fmla="*/ 10 h 10000"/>
              <a:gd name="connsiteX6" fmla="*/ 10 w 9990"/>
              <a:gd name="connsiteY6" fmla="*/ 20 h 10000"/>
              <a:gd name="connsiteX0" fmla="*/ 10 w 9990"/>
              <a:gd name="connsiteY0" fmla="*/ 20 h 9990"/>
              <a:gd name="connsiteX1" fmla="*/ 9990 w 9990"/>
              <a:gd name="connsiteY1" fmla="*/ 20 h 9990"/>
              <a:gd name="connsiteX2" fmla="*/ 9990 w 9990"/>
              <a:gd name="connsiteY2" fmla="*/ 9990 h 9990"/>
              <a:gd name="connsiteX3" fmla="*/ 10 w 9990"/>
              <a:gd name="connsiteY3" fmla="*/ 0 h 9990"/>
              <a:gd name="connsiteX4" fmla="*/ 0 w 9990"/>
              <a:gd name="connsiteY4" fmla="*/ 10 h 9990"/>
              <a:gd name="connsiteX5" fmla="*/ 10 w 9990"/>
              <a:gd name="connsiteY5" fmla="*/ 20 h 9990"/>
              <a:gd name="connsiteX0" fmla="*/ 10 w 10000"/>
              <a:gd name="connsiteY0" fmla="*/ 20 h 10000"/>
              <a:gd name="connsiteX1" fmla="*/ 10000 w 10000"/>
              <a:gd name="connsiteY1" fmla="*/ 20 h 10000"/>
              <a:gd name="connsiteX2" fmla="*/ 10000 w 10000"/>
              <a:gd name="connsiteY2" fmla="*/ 10000 h 10000"/>
              <a:gd name="connsiteX3" fmla="*/ 10 w 10000"/>
              <a:gd name="connsiteY3" fmla="*/ 0 h 10000"/>
              <a:gd name="connsiteX4" fmla="*/ 0 w 10000"/>
              <a:gd name="connsiteY4" fmla="*/ 10 h 10000"/>
              <a:gd name="connsiteX5" fmla="*/ 384 w 10000"/>
              <a:gd name="connsiteY5" fmla="*/ 382 h 10000"/>
              <a:gd name="connsiteX0" fmla="*/ 84 w 10074"/>
              <a:gd name="connsiteY0" fmla="*/ 54 h 10034"/>
              <a:gd name="connsiteX1" fmla="*/ 10074 w 10074"/>
              <a:gd name="connsiteY1" fmla="*/ 54 h 10034"/>
              <a:gd name="connsiteX2" fmla="*/ 10074 w 10074"/>
              <a:gd name="connsiteY2" fmla="*/ 10034 h 10034"/>
              <a:gd name="connsiteX3" fmla="*/ 84 w 10074"/>
              <a:gd name="connsiteY3" fmla="*/ 34 h 10034"/>
              <a:gd name="connsiteX4" fmla="*/ 74 w 10074"/>
              <a:gd name="connsiteY4" fmla="*/ 44 h 10034"/>
              <a:gd name="connsiteX5" fmla="*/ 0 w 10074"/>
              <a:gd name="connsiteY5" fmla="*/ 604 h 10034"/>
              <a:gd name="connsiteX0" fmla="*/ 764 w 10754"/>
              <a:gd name="connsiteY0" fmla="*/ 615 h 10595"/>
              <a:gd name="connsiteX1" fmla="*/ 10754 w 10754"/>
              <a:gd name="connsiteY1" fmla="*/ 615 h 10595"/>
              <a:gd name="connsiteX2" fmla="*/ 10754 w 10754"/>
              <a:gd name="connsiteY2" fmla="*/ 10595 h 10595"/>
              <a:gd name="connsiteX3" fmla="*/ 764 w 10754"/>
              <a:gd name="connsiteY3" fmla="*/ 595 h 10595"/>
              <a:gd name="connsiteX4" fmla="*/ 680 w 10754"/>
              <a:gd name="connsiteY4" fmla="*/ 1165 h 10595"/>
              <a:gd name="connsiteX0" fmla="*/ 84 w 10074"/>
              <a:gd name="connsiteY0" fmla="*/ 0 h 9980"/>
              <a:gd name="connsiteX1" fmla="*/ 10074 w 10074"/>
              <a:gd name="connsiteY1" fmla="*/ 0 h 9980"/>
              <a:gd name="connsiteX2" fmla="*/ 10074 w 10074"/>
              <a:gd name="connsiteY2" fmla="*/ 9980 h 9980"/>
              <a:gd name="connsiteX3" fmla="*/ 0 w 10074"/>
              <a:gd name="connsiteY3" fmla="*/ 550 h 9980"/>
              <a:gd name="connsiteX0" fmla="*/ 0 w 9917"/>
              <a:gd name="connsiteY0" fmla="*/ 0 h 10000"/>
              <a:gd name="connsiteX1" fmla="*/ 9917 w 9917"/>
              <a:gd name="connsiteY1" fmla="*/ 0 h 10000"/>
              <a:gd name="connsiteX2" fmla="*/ 9917 w 9917"/>
              <a:gd name="connsiteY2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7" h="10000">
                <a:moveTo>
                  <a:pt x="0" y="0"/>
                </a:moveTo>
                <a:lnTo>
                  <a:pt x="9917" y="0"/>
                </a:lnTo>
                <a:lnTo>
                  <a:pt x="9917" y="1000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 type="triangle" w="med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438" name="Rectangle 1582">
            <a:extLst>
              <a:ext uri="{FF2B5EF4-FFF2-40B4-BE49-F238E27FC236}">
                <a16:creationId xmlns:a16="http://schemas.microsoft.com/office/drawing/2014/main" id="{A1C77093-21E4-4052-B261-158AAA166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402" y="3134069"/>
            <a:ext cx="3685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Nivel</a:t>
            </a:r>
            <a:endParaRPr kumimoji="0" lang="es-MX" altLang="es-MX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46" name="Rectangle 1583">
            <a:extLst>
              <a:ext uri="{FF2B5EF4-FFF2-40B4-BE49-F238E27FC236}">
                <a16:creationId xmlns:a16="http://schemas.microsoft.com/office/drawing/2014/main" id="{9B74DCAC-483B-416A-BAF3-06F90B33B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755" y="3304009"/>
            <a:ext cx="55624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Inferior</a:t>
            </a:r>
            <a:endParaRPr kumimoji="0" lang="es-MX" altLang="es-MX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47" name="Rectangle 1584">
            <a:extLst>
              <a:ext uri="{FF2B5EF4-FFF2-40B4-BE49-F238E27FC236}">
                <a16:creationId xmlns:a16="http://schemas.microsoft.com/office/drawing/2014/main" id="{96D5FDAB-059F-42B5-88EC-E05DF20AE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402" y="1692414"/>
            <a:ext cx="3685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Nivel</a:t>
            </a:r>
            <a:endParaRPr kumimoji="0" lang="es-MX" altLang="es-MX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48" name="Rectangle 1585">
            <a:extLst>
              <a:ext uri="{FF2B5EF4-FFF2-40B4-BE49-F238E27FC236}">
                <a16:creationId xmlns:a16="http://schemas.microsoft.com/office/drawing/2014/main" id="{B8DD6FE0-C503-46ED-8F78-753647F0F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755" y="1873683"/>
            <a:ext cx="62196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Superior</a:t>
            </a:r>
            <a:endParaRPr kumimoji="0" lang="es-MX" altLang="es-MX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41" name="Picture 808">
            <a:extLst>
              <a:ext uri="{FF2B5EF4-FFF2-40B4-BE49-F238E27FC236}">
                <a16:creationId xmlns:a16="http://schemas.microsoft.com/office/drawing/2014/main" id="{0E380F43-1097-4225-A441-93232A01A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55" y="4620484"/>
            <a:ext cx="3057098" cy="1305703"/>
          </a:xfrm>
          <a:prstGeom prst="rect">
            <a:avLst/>
          </a:prstGeom>
          <a:noFill/>
          <a:ln>
            <a:noFill/>
          </a:ln>
          <a:scene3d>
            <a:camera prst="isometricOffAxis2Top">
              <a:rot lat="20400000" lon="3600000" rev="19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2" name="TextBox 1261">
            <a:extLst>
              <a:ext uri="{FF2B5EF4-FFF2-40B4-BE49-F238E27FC236}">
                <a16:creationId xmlns:a16="http://schemas.microsoft.com/office/drawing/2014/main" id="{004BCA5B-D50F-47CD-9D0C-00173C42D2BE}"/>
              </a:ext>
            </a:extLst>
          </p:cNvPr>
          <p:cNvSpPr txBox="1"/>
          <p:nvPr/>
        </p:nvSpPr>
        <p:spPr>
          <a:xfrm>
            <a:off x="3416675" y="4447402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256×256</a:t>
            </a:r>
          </a:p>
        </p:txBody>
      </p:sp>
      <p:sp>
        <p:nvSpPr>
          <p:cNvPr id="1263" name="TextBox 1262">
            <a:extLst>
              <a:ext uri="{FF2B5EF4-FFF2-40B4-BE49-F238E27FC236}">
                <a16:creationId xmlns:a16="http://schemas.microsoft.com/office/drawing/2014/main" id="{7F14D970-C2F7-4602-8291-AE9CB79BC1E4}"/>
              </a:ext>
            </a:extLst>
          </p:cNvPr>
          <p:cNvSpPr txBox="1"/>
          <p:nvPr/>
        </p:nvSpPr>
        <p:spPr>
          <a:xfrm>
            <a:off x="3241529" y="2689114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64×64</a:t>
            </a:r>
          </a:p>
        </p:txBody>
      </p:sp>
      <p:sp>
        <p:nvSpPr>
          <p:cNvPr id="1264" name="TextBox 1263">
            <a:extLst>
              <a:ext uri="{FF2B5EF4-FFF2-40B4-BE49-F238E27FC236}">
                <a16:creationId xmlns:a16="http://schemas.microsoft.com/office/drawing/2014/main" id="{7EE1A39E-094B-4A51-805E-6A6558FF324F}"/>
              </a:ext>
            </a:extLst>
          </p:cNvPr>
          <p:cNvSpPr txBox="1"/>
          <p:nvPr/>
        </p:nvSpPr>
        <p:spPr>
          <a:xfrm>
            <a:off x="2929905" y="139485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32×32</a:t>
            </a:r>
          </a:p>
        </p:txBody>
      </p:sp>
      <p:cxnSp>
        <p:nvCxnSpPr>
          <p:cNvPr id="1278" name="Straight Arrow Connector 1277">
            <a:extLst>
              <a:ext uri="{FF2B5EF4-FFF2-40B4-BE49-F238E27FC236}">
                <a16:creationId xmlns:a16="http://schemas.microsoft.com/office/drawing/2014/main" id="{B479A7BF-BF51-486F-9DD8-B7B1F2A9D5BC}"/>
              </a:ext>
            </a:extLst>
          </p:cNvPr>
          <p:cNvCxnSpPr>
            <a:cxnSpLocks/>
          </p:cNvCxnSpPr>
          <p:nvPr/>
        </p:nvCxnSpPr>
        <p:spPr>
          <a:xfrm flipV="1">
            <a:off x="3153718" y="2267042"/>
            <a:ext cx="0" cy="606789"/>
          </a:xfrm>
          <a:prstGeom prst="straightConnector1">
            <a:avLst/>
          </a:prstGeom>
          <a:ln w="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7" name="Straight Arrow Connector 1286">
            <a:extLst>
              <a:ext uri="{FF2B5EF4-FFF2-40B4-BE49-F238E27FC236}">
                <a16:creationId xmlns:a16="http://schemas.microsoft.com/office/drawing/2014/main" id="{FB8F9208-E3CF-4D99-8264-ADA985746867}"/>
              </a:ext>
            </a:extLst>
          </p:cNvPr>
          <p:cNvCxnSpPr>
            <a:cxnSpLocks/>
          </p:cNvCxnSpPr>
          <p:nvPr/>
        </p:nvCxnSpPr>
        <p:spPr>
          <a:xfrm>
            <a:off x="3648021" y="1879347"/>
            <a:ext cx="974669" cy="2832"/>
          </a:xfrm>
          <a:prstGeom prst="straightConnector1">
            <a:avLst/>
          </a:prstGeom>
          <a:ln w="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9" name="Straight Arrow Connector 1288">
            <a:extLst>
              <a:ext uri="{FF2B5EF4-FFF2-40B4-BE49-F238E27FC236}">
                <a16:creationId xmlns:a16="http://schemas.microsoft.com/office/drawing/2014/main" id="{A0D9BB13-9D29-44A0-BF2F-F7DD99BBC056}"/>
              </a:ext>
            </a:extLst>
          </p:cNvPr>
          <p:cNvCxnSpPr>
            <a:cxnSpLocks/>
          </p:cNvCxnSpPr>
          <p:nvPr/>
        </p:nvCxnSpPr>
        <p:spPr>
          <a:xfrm>
            <a:off x="3864632" y="3342246"/>
            <a:ext cx="435273" cy="0"/>
          </a:xfrm>
          <a:prstGeom prst="straightConnector1">
            <a:avLst/>
          </a:prstGeom>
          <a:ln w="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8" name="Straight Arrow Connector 1297">
            <a:extLst>
              <a:ext uri="{FF2B5EF4-FFF2-40B4-BE49-F238E27FC236}">
                <a16:creationId xmlns:a16="http://schemas.microsoft.com/office/drawing/2014/main" id="{87D41A4E-1A52-4FB5-9DC4-ED074C31B5F0}"/>
              </a:ext>
            </a:extLst>
          </p:cNvPr>
          <p:cNvCxnSpPr/>
          <p:nvPr/>
        </p:nvCxnSpPr>
        <p:spPr>
          <a:xfrm>
            <a:off x="5912050" y="3326667"/>
            <a:ext cx="433349" cy="623"/>
          </a:xfrm>
          <a:prstGeom prst="straightConnector1">
            <a:avLst/>
          </a:prstGeom>
          <a:ln w="6350" cmpd="sng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7" name="Straight Arrow Connector 1306">
            <a:extLst>
              <a:ext uri="{FF2B5EF4-FFF2-40B4-BE49-F238E27FC236}">
                <a16:creationId xmlns:a16="http://schemas.microsoft.com/office/drawing/2014/main" id="{3CFD5BAE-8B0B-40B2-B882-22A1F494550B}"/>
              </a:ext>
            </a:extLst>
          </p:cNvPr>
          <p:cNvCxnSpPr>
            <a:cxnSpLocks/>
          </p:cNvCxnSpPr>
          <p:nvPr/>
        </p:nvCxnSpPr>
        <p:spPr>
          <a:xfrm>
            <a:off x="7155024" y="3798778"/>
            <a:ext cx="0" cy="640556"/>
          </a:xfrm>
          <a:prstGeom prst="straightConnector1">
            <a:avLst/>
          </a:prstGeom>
          <a:ln w="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Straight Arrow Connector 1317">
            <a:extLst>
              <a:ext uri="{FF2B5EF4-FFF2-40B4-BE49-F238E27FC236}">
                <a16:creationId xmlns:a16="http://schemas.microsoft.com/office/drawing/2014/main" id="{C81AD12D-46F8-403C-9580-EDB86A0AC715}"/>
              </a:ext>
            </a:extLst>
          </p:cNvPr>
          <p:cNvCxnSpPr>
            <a:cxnSpLocks/>
          </p:cNvCxnSpPr>
          <p:nvPr/>
        </p:nvCxnSpPr>
        <p:spPr>
          <a:xfrm flipV="1">
            <a:off x="3153719" y="3929607"/>
            <a:ext cx="0" cy="603967"/>
          </a:xfrm>
          <a:prstGeom prst="straightConnector1">
            <a:avLst/>
          </a:prstGeom>
          <a:ln w="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4DE9D002-7060-63F3-8878-FFF90312078D}"/>
              </a:ext>
            </a:extLst>
          </p:cNvPr>
          <p:cNvSpPr txBox="1"/>
          <p:nvPr/>
        </p:nvSpPr>
        <p:spPr>
          <a:xfrm>
            <a:off x="1248955" y="6385628"/>
            <a:ext cx="7224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0" i="0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Razavi, A., Van den Oord, A., &amp; Vinyals, O. (2019). </a:t>
            </a:r>
            <a:r>
              <a:rPr lang="es-MX" sz="1000" b="0" i="0" noProof="1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Generating diverse high-fidelity images with vq-vae-2</a:t>
            </a:r>
            <a:r>
              <a:rPr lang="es-MX" sz="1000" b="0" i="0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es-MX" sz="1000" b="0" i="1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Advances in neural information processing systems</a:t>
            </a:r>
            <a:r>
              <a:rPr lang="es-MX" sz="1000" b="0" i="0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s-MX" sz="1000" b="0" i="1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es-MX" sz="1000" b="0" i="0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MX" sz="10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144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9C4A-3312-4F37-BA17-ABB7E80A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395" y="478519"/>
            <a:ext cx="7086600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Generación usando VQ-VAE-2</a:t>
            </a:r>
          </a:p>
        </p:txBody>
      </p:sp>
      <p:pic>
        <p:nvPicPr>
          <p:cNvPr id="4003" name="Picture 931">
            <a:extLst>
              <a:ext uri="{FF2B5EF4-FFF2-40B4-BE49-F238E27FC236}">
                <a16:creationId xmlns:a16="http://schemas.microsoft.com/office/drawing/2014/main" id="{A6C6B403-4C9F-4223-A4E8-BA9C0735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542" y="4810384"/>
            <a:ext cx="4107976" cy="1569097"/>
          </a:xfrm>
          <a:prstGeom prst="rect">
            <a:avLst/>
          </a:prstGeom>
          <a:noFill/>
          <a:ln>
            <a:noFill/>
          </a:ln>
          <a:scene3d>
            <a:camera prst="isometricOffAxis2Top">
              <a:rot lat="20400000" lon="3600000" rev="198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47" name="Freeform 866">
            <a:extLst>
              <a:ext uri="{FF2B5EF4-FFF2-40B4-BE49-F238E27FC236}">
                <a16:creationId xmlns:a16="http://schemas.microsoft.com/office/drawing/2014/main" id="{7509DDC7-230D-4D7F-BD8E-5B7F0F3D36E4}"/>
              </a:ext>
            </a:extLst>
          </p:cNvPr>
          <p:cNvSpPr>
            <a:spLocks/>
          </p:cNvSpPr>
          <p:nvPr/>
        </p:nvSpPr>
        <p:spPr bwMode="auto">
          <a:xfrm>
            <a:off x="4472616" y="2026784"/>
            <a:ext cx="2754838" cy="2855967"/>
          </a:xfrm>
          <a:custGeom>
            <a:avLst/>
            <a:gdLst>
              <a:gd name="T0" fmla="*/ 4 w 1087"/>
              <a:gd name="T1" fmla="*/ 8 h 1204"/>
              <a:gd name="T2" fmla="*/ 1079 w 1087"/>
              <a:gd name="T3" fmla="*/ 8 h 1204"/>
              <a:gd name="T4" fmla="*/ 1079 w 1087"/>
              <a:gd name="T5" fmla="*/ 1200 h 1204"/>
              <a:gd name="T6" fmla="*/ 1083 w 1087"/>
              <a:gd name="T7" fmla="*/ 1204 h 1204"/>
              <a:gd name="T8" fmla="*/ 1087 w 1087"/>
              <a:gd name="T9" fmla="*/ 1200 h 1204"/>
              <a:gd name="T10" fmla="*/ 1087 w 1087"/>
              <a:gd name="T11" fmla="*/ 4 h 1204"/>
              <a:gd name="T12" fmla="*/ 1086 w 1087"/>
              <a:gd name="T13" fmla="*/ 1 h 1204"/>
              <a:gd name="T14" fmla="*/ 1083 w 1087"/>
              <a:gd name="T15" fmla="*/ 0 h 1204"/>
              <a:gd name="T16" fmla="*/ 4 w 1087"/>
              <a:gd name="T17" fmla="*/ 0 h 1204"/>
              <a:gd name="T18" fmla="*/ 0 w 1087"/>
              <a:gd name="T19" fmla="*/ 4 h 1204"/>
              <a:gd name="T20" fmla="*/ 4 w 1087"/>
              <a:gd name="T21" fmla="*/ 8 h 1204"/>
              <a:gd name="T22" fmla="*/ 4 w 1087"/>
              <a:gd name="T23" fmla="*/ 8 h 1204"/>
              <a:gd name="connsiteX0" fmla="*/ 37 w 10000"/>
              <a:gd name="connsiteY0" fmla="*/ 66 h 10731"/>
              <a:gd name="connsiteX1" fmla="*/ 9926 w 10000"/>
              <a:gd name="connsiteY1" fmla="*/ 66 h 10731"/>
              <a:gd name="connsiteX2" fmla="*/ 9926 w 10000"/>
              <a:gd name="connsiteY2" fmla="*/ 9967 h 10731"/>
              <a:gd name="connsiteX3" fmla="*/ 9963 w 10000"/>
              <a:gd name="connsiteY3" fmla="*/ 10000 h 10731"/>
              <a:gd name="connsiteX4" fmla="*/ 10000 w 10000"/>
              <a:gd name="connsiteY4" fmla="*/ 33 h 10731"/>
              <a:gd name="connsiteX5" fmla="*/ 9991 w 10000"/>
              <a:gd name="connsiteY5" fmla="*/ 8 h 10731"/>
              <a:gd name="connsiteX6" fmla="*/ 9963 w 10000"/>
              <a:gd name="connsiteY6" fmla="*/ 0 h 10731"/>
              <a:gd name="connsiteX7" fmla="*/ 37 w 10000"/>
              <a:gd name="connsiteY7" fmla="*/ 0 h 10731"/>
              <a:gd name="connsiteX8" fmla="*/ 0 w 10000"/>
              <a:gd name="connsiteY8" fmla="*/ 33 h 10731"/>
              <a:gd name="connsiteX9" fmla="*/ 37 w 10000"/>
              <a:gd name="connsiteY9" fmla="*/ 66 h 10731"/>
              <a:gd name="connsiteX10" fmla="*/ 37 w 10000"/>
              <a:gd name="connsiteY10" fmla="*/ 66 h 10731"/>
              <a:gd name="connsiteX0" fmla="*/ 37 w 10000"/>
              <a:gd name="connsiteY0" fmla="*/ 66 h 9967"/>
              <a:gd name="connsiteX1" fmla="*/ 9926 w 10000"/>
              <a:gd name="connsiteY1" fmla="*/ 66 h 9967"/>
              <a:gd name="connsiteX2" fmla="*/ 9926 w 10000"/>
              <a:gd name="connsiteY2" fmla="*/ 9967 h 9967"/>
              <a:gd name="connsiteX3" fmla="*/ 10000 w 10000"/>
              <a:gd name="connsiteY3" fmla="*/ 33 h 9967"/>
              <a:gd name="connsiteX4" fmla="*/ 9991 w 10000"/>
              <a:gd name="connsiteY4" fmla="*/ 8 h 9967"/>
              <a:gd name="connsiteX5" fmla="*/ 9963 w 10000"/>
              <a:gd name="connsiteY5" fmla="*/ 0 h 9967"/>
              <a:gd name="connsiteX6" fmla="*/ 37 w 10000"/>
              <a:gd name="connsiteY6" fmla="*/ 0 h 9967"/>
              <a:gd name="connsiteX7" fmla="*/ 0 w 10000"/>
              <a:gd name="connsiteY7" fmla="*/ 33 h 9967"/>
              <a:gd name="connsiteX8" fmla="*/ 37 w 10000"/>
              <a:gd name="connsiteY8" fmla="*/ 66 h 9967"/>
              <a:gd name="connsiteX9" fmla="*/ 37 w 10000"/>
              <a:gd name="connsiteY9" fmla="*/ 66 h 9967"/>
              <a:gd name="connsiteX0" fmla="*/ 749 w 10712"/>
              <a:gd name="connsiteY0" fmla="*/ 66 h 10000"/>
              <a:gd name="connsiteX1" fmla="*/ 10638 w 10712"/>
              <a:gd name="connsiteY1" fmla="*/ 66 h 10000"/>
              <a:gd name="connsiteX2" fmla="*/ 10638 w 10712"/>
              <a:gd name="connsiteY2" fmla="*/ 10000 h 10000"/>
              <a:gd name="connsiteX3" fmla="*/ 10712 w 10712"/>
              <a:gd name="connsiteY3" fmla="*/ 33 h 10000"/>
              <a:gd name="connsiteX4" fmla="*/ 10703 w 10712"/>
              <a:gd name="connsiteY4" fmla="*/ 8 h 10000"/>
              <a:gd name="connsiteX5" fmla="*/ 749 w 10712"/>
              <a:gd name="connsiteY5" fmla="*/ 0 h 10000"/>
              <a:gd name="connsiteX6" fmla="*/ 712 w 10712"/>
              <a:gd name="connsiteY6" fmla="*/ 33 h 10000"/>
              <a:gd name="connsiteX7" fmla="*/ 749 w 10712"/>
              <a:gd name="connsiteY7" fmla="*/ 66 h 10000"/>
              <a:gd name="connsiteX8" fmla="*/ 749 w 10712"/>
              <a:gd name="connsiteY8" fmla="*/ 66 h 10000"/>
              <a:gd name="connsiteX0" fmla="*/ 750 w 10713"/>
              <a:gd name="connsiteY0" fmla="*/ 782 h 10716"/>
              <a:gd name="connsiteX1" fmla="*/ 10639 w 10713"/>
              <a:gd name="connsiteY1" fmla="*/ 782 h 10716"/>
              <a:gd name="connsiteX2" fmla="*/ 10639 w 10713"/>
              <a:gd name="connsiteY2" fmla="*/ 10716 h 10716"/>
              <a:gd name="connsiteX3" fmla="*/ 10713 w 10713"/>
              <a:gd name="connsiteY3" fmla="*/ 749 h 10716"/>
              <a:gd name="connsiteX4" fmla="*/ 750 w 10713"/>
              <a:gd name="connsiteY4" fmla="*/ 716 h 10716"/>
              <a:gd name="connsiteX5" fmla="*/ 713 w 10713"/>
              <a:gd name="connsiteY5" fmla="*/ 749 h 10716"/>
              <a:gd name="connsiteX6" fmla="*/ 750 w 10713"/>
              <a:gd name="connsiteY6" fmla="*/ 782 h 10716"/>
              <a:gd name="connsiteX7" fmla="*/ 750 w 10713"/>
              <a:gd name="connsiteY7" fmla="*/ 782 h 10716"/>
              <a:gd name="connsiteX0" fmla="*/ 745 w 10634"/>
              <a:gd name="connsiteY0" fmla="*/ 799 h 10733"/>
              <a:gd name="connsiteX1" fmla="*/ 10634 w 10634"/>
              <a:gd name="connsiteY1" fmla="*/ 799 h 10733"/>
              <a:gd name="connsiteX2" fmla="*/ 10634 w 10634"/>
              <a:gd name="connsiteY2" fmla="*/ 10733 h 10733"/>
              <a:gd name="connsiteX3" fmla="*/ 745 w 10634"/>
              <a:gd name="connsiteY3" fmla="*/ 733 h 10733"/>
              <a:gd name="connsiteX4" fmla="*/ 708 w 10634"/>
              <a:gd name="connsiteY4" fmla="*/ 766 h 10733"/>
              <a:gd name="connsiteX5" fmla="*/ 745 w 10634"/>
              <a:gd name="connsiteY5" fmla="*/ 799 h 10733"/>
              <a:gd name="connsiteX6" fmla="*/ 745 w 10634"/>
              <a:gd name="connsiteY6" fmla="*/ 799 h 10733"/>
              <a:gd name="connsiteX0" fmla="*/ 0 w 9889"/>
              <a:gd name="connsiteY0" fmla="*/ 66 h 10000"/>
              <a:gd name="connsiteX1" fmla="*/ 9889 w 9889"/>
              <a:gd name="connsiteY1" fmla="*/ 66 h 10000"/>
              <a:gd name="connsiteX2" fmla="*/ 9889 w 9889"/>
              <a:gd name="connsiteY2" fmla="*/ 10000 h 10000"/>
              <a:gd name="connsiteX3" fmla="*/ 0 w 9889"/>
              <a:gd name="connsiteY3" fmla="*/ 0 h 10000"/>
              <a:gd name="connsiteX4" fmla="*/ 0 w 9889"/>
              <a:gd name="connsiteY4" fmla="*/ 66 h 10000"/>
              <a:gd name="connsiteX5" fmla="*/ 0 w 9889"/>
              <a:gd name="connsiteY5" fmla="*/ 66 h 10000"/>
              <a:gd name="connsiteX0" fmla="*/ 0 w 10000"/>
              <a:gd name="connsiteY0" fmla="*/ 0 h 9934"/>
              <a:gd name="connsiteX1" fmla="*/ 10000 w 10000"/>
              <a:gd name="connsiteY1" fmla="*/ 0 h 9934"/>
              <a:gd name="connsiteX2" fmla="*/ 10000 w 10000"/>
              <a:gd name="connsiteY2" fmla="*/ 9934 h 9934"/>
              <a:gd name="connsiteX3" fmla="*/ 0 w 10000"/>
              <a:gd name="connsiteY3" fmla="*/ 0 h 9934"/>
              <a:gd name="connsiteX4" fmla="*/ 0 w 10000"/>
              <a:gd name="connsiteY4" fmla="*/ 0 h 9934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</a:path>
            </a:pathLst>
          </a:custGeom>
          <a:noFill/>
          <a:ln w="0">
            <a:solidFill>
              <a:schemeClr val="tx1"/>
            </a:solidFill>
            <a:tailEnd type="triangle" w="med" len="lg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4267" name="Freeform 872">
            <a:extLst>
              <a:ext uri="{FF2B5EF4-FFF2-40B4-BE49-F238E27FC236}">
                <a16:creationId xmlns:a16="http://schemas.microsoft.com/office/drawing/2014/main" id="{B40E5124-A5C2-4039-A86B-2CD52B6AC5CA}"/>
              </a:ext>
            </a:extLst>
          </p:cNvPr>
          <p:cNvSpPr>
            <a:spLocks/>
          </p:cNvSpPr>
          <p:nvPr/>
        </p:nvSpPr>
        <p:spPr bwMode="auto">
          <a:xfrm>
            <a:off x="2205085" y="2110011"/>
            <a:ext cx="43801" cy="20440"/>
          </a:xfrm>
          <a:custGeom>
            <a:avLst/>
            <a:gdLst>
              <a:gd name="T0" fmla="*/ 0 w 15"/>
              <a:gd name="T1" fmla="*/ 7 h 7"/>
              <a:gd name="T2" fmla="*/ 5 w 15"/>
              <a:gd name="T3" fmla="*/ 0 h 7"/>
              <a:gd name="T4" fmla="*/ 15 w 15"/>
              <a:gd name="T5" fmla="*/ 0 h 7"/>
              <a:gd name="T6" fmla="*/ 11 w 15"/>
              <a:gd name="T7" fmla="*/ 7 h 7"/>
              <a:gd name="T8" fmla="*/ 0 w 15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7">
                <a:moveTo>
                  <a:pt x="0" y="7"/>
                </a:moveTo>
                <a:lnTo>
                  <a:pt x="5" y="0"/>
                </a:lnTo>
                <a:lnTo>
                  <a:pt x="15" y="0"/>
                </a:lnTo>
                <a:lnTo>
                  <a:pt x="11" y="7"/>
                </a:ln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76" name="Freeform 873">
            <a:extLst>
              <a:ext uri="{FF2B5EF4-FFF2-40B4-BE49-F238E27FC236}">
                <a16:creationId xmlns:a16="http://schemas.microsoft.com/office/drawing/2014/main" id="{DC1BB04B-5905-4344-827F-25BD22BE6742}"/>
              </a:ext>
            </a:extLst>
          </p:cNvPr>
          <p:cNvSpPr>
            <a:spLocks/>
          </p:cNvSpPr>
          <p:nvPr/>
        </p:nvSpPr>
        <p:spPr bwMode="auto">
          <a:xfrm>
            <a:off x="1968558" y="1937726"/>
            <a:ext cx="619058" cy="192725"/>
          </a:xfrm>
          <a:custGeom>
            <a:avLst/>
            <a:gdLst>
              <a:gd name="T0" fmla="*/ 0 w 212"/>
              <a:gd name="T1" fmla="*/ 66 h 66"/>
              <a:gd name="T2" fmla="*/ 41 w 212"/>
              <a:gd name="T3" fmla="*/ 0 h 66"/>
              <a:gd name="T4" fmla="*/ 212 w 212"/>
              <a:gd name="T5" fmla="*/ 0 h 66"/>
              <a:gd name="T6" fmla="*/ 190 w 212"/>
              <a:gd name="T7" fmla="*/ 59 h 66"/>
              <a:gd name="T8" fmla="*/ 86 w 212"/>
              <a:gd name="T9" fmla="*/ 59 h 66"/>
              <a:gd name="T10" fmla="*/ 81 w 212"/>
              <a:gd name="T11" fmla="*/ 66 h 66"/>
              <a:gd name="T12" fmla="*/ 0 w 212"/>
              <a:gd name="T1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66">
                <a:moveTo>
                  <a:pt x="0" y="66"/>
                </a:moveTo>
                <a:lnTo>
                  <a:pt x="41" y="0"/>
                </a:lnTo>
                <a:lnTo>
                  <a:pt x="212" y="0"/>
                </a:lnTo>
                <a:lnTo>
                  <a:pt x="190" y="59"/>
                </a:lnTo>
                <a:lnTo>
                  <a:pt x="86" y="59"/>
                </a:lnTo>
                <a:lnTo>
                  <a:pt x="81" y="66"/>
                </a:lnTo>
                <a:lnTo>
                  <a:pt x="0" y="66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77" name="Freeform 874">
            <a:extLst>
              <a:ext uri="{FF2B5EF4-FFF2-40B4-BE49-F238E27FC236}">
                <a16:creationId xmlns:a16="http://schemas.microsoft.com/office/drawing/2014/main" id="{8815847C-DDEC-464B-AFF1-38DF2B9AFEB5}"/>
              </a:ext>
            </a:extLst>
          </p:cNvPr>
          <p:cNvSpPr>
            <a:spLocks/>
          </p:cNvSpPr>
          <p:nvPr/>
        </p:nvSpPr>
        <p:spPr bwMode="auto">
          <a:xfrm>
            <a:off x="1965638" y="1937726"/>
            <a:ext cx="621978" cy="195645"/>
          </a:xfrm>
          <a:custGeom>
            <a:avLst/>
            <a:gdLst>
              <a:gd name="T0" fmla="*/ 1 w 213"/>
              <a:gd name="T1" fmla="*/ 66 h 67"/>
              <a:gd name="T2" fmla="*/ 1 w 213"/>
              <a:gd name="T3" fmla="*/ 67 h 67"/>
              <a:gd name="T4" fmla="*/ 42 w 213"/>
              <a:gd name="T5" fmla="*/ 0 h 67"/>
              <a:gd name="T6" fmla="*/ 213 w 213"/>
              <a:gd name="T7" fmla="*/ 0 h 67"/>
              <a:gd name="T8" fmla="*/ 191 w 213"/>
              <a:gd name="T9" fmla="*/ 59 h 67"/>
              <a:gd name="T10" fmla="*/ 87 w 213"/>
              <a:gd name="T11" fmla="*/ 59 h 67"/>
              <a:gd name="T12" fmla="*/ 87 w 213"/>
              <a:gd name="T13" fmla="*/ 59 h 67"/>
              <a:gd name="T14" fmla="*/ 82 w 213"/>
              <a:gd name="T15" fmla="*/ 66 h 67"/>
              <a:gd name="T16" fmla="*/ 1 w 213"/>
              <a:gd name="T17" fmla="*/ 66 h 67"/>
              <a:gd name="T18" fmla="*/ 1 w 213"/>
              <a:gd name="T19" fmla="*/ 66 h 67"/>
              <a:gd name="T20" fmla="*/ 1 w 213"/>
              <a:gd name="T21" fmla="*/ 67 h 67"/>
              <a:gd name="T22" fmla="*/ 1 w 213"/>
              <a:gd name="T23" fmla="*/ 66 h 67"/>
              <a:gd name="T24" fmla="*/ 1 w 213"/>
              <a:gd name="T25" fmla="*/ 67 h 67"/>
              <a:gd name="T26" fmla="*/ 82 w 213"/>
              <a:gd name="T27" fmla="*/ 67 h 67"/>
              <a:gd name="T28" fmla="*/ 82 w 213"/>
              <a:gd name="T29" fmla="*/ 67 h 67"/>
              <a:gd name="T30" fmla="*/ 87 w 213"/>
              <a:gd name="T31" fmla="*/ 59 h 67"/>
              <a:gd name="T32" fmla="*/ 191 w 213"/>
              <a:gd name="T33" fmla="*/ 60 h 67"/>
              <a:gd name="T34" fmla="*/ 192 w 213"/>
              <a:gd name="T35" fmla="*/ 59 h 67"/>
              <a:gd name="T36" fmla="*/ 213 w 213"/>
              <a:gd name="T37" fmla="*/ 0 h 67"/>
              <a:gd name="T38" fmla="*/ 213 w 213"/>
              <a:gd name="T39" fmla="*/ 0 h 67"/>
              <a:gd name="T40" fmla="*/ 213 w 213"/>
              <a:gd name="T41" fmla="*/ 0 h 67"/>
              <a:gd name="T42" fmla="*/ 42 w 213"/>
              <a:gd name="T43" fmla="*/ 0 h 67"/>
              <a:gd name="T44" fmla="*/ 42 w 213"/>
              <a:gd name="T45" fmla="*/ 0 h 67"/>
              <a:gd name="T46" fmla="*/ 0 w 213"/>
              <a:gd name="T47" fmla="*/ 66 h 67"/>
              <a:gd name="T48" fmla="*/ 0 w 213"/>
              <a:gd name="T49" fmla="*/ 67 h 67"/>
              <a:gd name="T50" fmla="*/ 1 w 213"/>
              <a:gd name="T51" fmla="*/ 67 h 67"/>
              <a:gd name="T52" fmla="*/ 1 w 213"/>
              <a:gd name="T53" fmla="*/ 6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13" h="67">
                <a:moveTo>
                  <a:pt x="1" y="66"/>
                </a:moveTo>
                <a:lnTo>
                  <a:pt x="1" y="67"/>
                </a:lnTo>
                <a:lnTo>
                  <a:pt x="42" y="0"/>
                </a:lnTo>
                <a:lnTo>
                  <a:pt x="213" y="0"/>
                </a:lnTo>
                <a:lnTo>
                  <a:pt x="191" y="59"/>
                </a:lnTo>
                <a:lnTo>
                  <a:pt x="87" y="59"/>
                </a:lnTo>
                <a:lnTo>
                  <a:pt x="87" y="59"/>
                </a:lnTo>
                <a:lnTo>
                  <a:pt x="82" y="66"/>
                </a:lnTo>
                <a:lnTo>
                  <a:pt x="1" y="66"/>
                </a:lnTo>
                <a:lnTo>
                  <a:pt x="1" y="66"/>
                </a:lnTo>
                <a:lnTo>
                  <a:pt x="1" y="67"/>
                </a:lnTo>
                <a:lnTo>
                  <a:pt x="1" y="66"/>
                </a:lnTo>
                <a:lnTo>
                  <a:pt x="1" y="67"/>
                </a:lnTo>
                <a:lnTo>
                  <a:pt x="82" y="67"/>
                </a:lnTo>
                <a:lnTo>
                  <a:pt x="82" y="67"/>
                </a:lnTo>
                <a:lnTo>
                  <a:pt x="87" y="59"/>
                </a:lnTo>
                <a:lnTo>
                  <a:pt x="191" y="60"/>
                </a:lnTo>
                <a:lnTo>
                  <a:pt x="192" y="59"/>
                </a:lnTo>
                <a:lnTo>
                  <a:pt x="213" y="0"/>
                </a:lnTo>
                <a:lnTo>
                  <a:pt x="213" y="0"/>
                </a:lnTo>
                <a:lnTo>
                  <a:pt x="213" y="0"/>
                </a:lnTo>
                <a:lnTo>
                  <a:pt x="42" y="0"/>
                </a:lnTo>
                <a:lnTo>
                  <a:pt x="42" y="0"/>
                </a:lnTo>
                <a:lnTo>
                  <a:pt x="0" y="66"/>
                </a:lnTo>
                <a:lnTo>
                  <a:pt x="0" y="67"/>
                </a:lnTo>
                <a:lnTo>
                  <a:pt x="1" y="67"/>
                </a:lnTo>
                <a:lnTo>
                  <a:pt x="1" y="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78" name="Freeform 875">
            <a:extLst>
              <a:ext uri="{FF2B5EF4-FFF2-40B4-BE49-F238E27FC236}">
                <a16:creationId xmlns:a16="http://schemas.microsoft.com/office/drawing/2014/main" id="{15DF335B-ADE1-4253-9DF6-F5744841B535}"/>
              </a:ext>
            </a:extLst>
          </p:cNvPr>
          <p:cNvSpPr>
            <a:spLocks/>
          </p:cNvSpPr>
          <p:nvPr/>
        </p:nvSpPr>
        <p:spPr bwMode="auto">
          <a:xfrm>
            <a:off x="2111642" y="2004888"/>
            <a:ext cx="254047" cy="125564"/>
          </a:xfrm>
          <a:custGeom>
            <a:avLst/>
            <a:gdLst>
              <a:gd name="T0" fmla="*/ 0 w 87"/>
              <a:gd name="T1" fmla="*/ 43 h 43"/>
              <a:gd name="T2" fmla="*/ 26 w 87"/>
              <a:gd name="T3" fmla="*/ 0 h 43"/>
              <a:gd name="T4" fmla="*/ 87 w 87"/>
              <a:gd name="T5" fmla="*/ 0 h 43"/>
              <a:gd name="T6" fmla="*/ 69 w 87"/>
              <a:gd name="T7" fmla="*/ 36 h 43"/>
              <a:gd name="T8" fmla="*/ 36 w 87"/>
              <a:gd name="T9" fmla="*/ 36 h 43"/>
              <a:gd name="T10" fmla="*/ 32 w 87"/>
              <a:gd name="T11" fmla="*/ 43 h 43"/>
              <a:gd name="T12" fmla="*/ 0 w 87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43">
                <a:moveTo>
                  <a:pt x="0" y="43"/>
                </a:moveTo>
                <a:lnTo>
                  <a:pt x="26" y="0"/>
                </a:lnTo>
                <a:lnTo>
                  <a:pt x="87" y="0"/>
                </a:lnTo>
                <a:lnTo>
                  <a:pt x="69" y="36"/>
                </a:lnTo>
                <a:lnTo>
                  <a:pt x="36" y="36"/>
                </a:lnTo>
                <a:lnTo>
                  <a:pt x="32" y="43"/>
                </a:lnTo>
                <a:lnTo>
                  <a:pt x="0" y="43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87" name="Rectangle 876">
            <a:extLst>
              <a:ext uri="{FF2B5EF4-FFF2-40B4-BE49-F238E27FC236}">
                <a16:creationId xmlns:a16="http://schemas.microsoft.com/office/drawing/2014/main" id="{E6CE4BB5-6851-4F2B-B7AB-3AB61A473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961" y="1709960"/>
            <a:ext cx="11680" cy="9344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45" name="Freeform 877">
            <a:extLst>
              <a:ext uri="{FF2B5EF4-FFF2-40B4-BE49-F238E27FC236}">
                <a16:creationId xmlns:a16="http://schemas.microsoft.com/office/drawing/2014/main" id="{5CA5B243-415E-455D-83B8-C428B25ACB74}"/>
              </a:ext>
            </a:extLst>
          </p:cNvPr>
          <p:cNvSpPr>
            <a:spLocks/>
          </p:cNvSpPr>
          <p:nvPr/>
        </p:nvSpPr>
        <p:spPr bwMode="auto">
          <a:xfrm>
            <a:off x="2108722" y="2004888"/>
            <a:ext cx="256967" cy="128484"/>
          </a:xfrm>
          <a:custGeom>
            <a:avLst/>
            <a:gdLst>
              <a:gd name="T0" fmla="*/ 26 w 88"/>
              <a:gd name="T1" fmla="*/ 0 h 44"/>
              <a:gd name="T2" fmla="*/ 0 w 88"/>
              <a:gd name="T3" fmla="*/ 44 h 44"/>
              <a:gd name="T4" fmla="*/ 44 w 88"/>
              <a:gd name="T5" fmla="*/ 44 h 44"/>
              <a:gd name="T6" fmla="*/ 48 w 88"/>
              <a:gd name="T7" fmla="*/ 37 h 44"/>
              <a:gd name="T8" fmla="*/ 70 w 88"/>
              <a:gd name="T9" fmla="*/ 37 h 44"/>
              <a:gd name="T10" fmla="*/ 88 w 88"/>
              <a:gd name="T11" fmla="*/ 0 h 44"/>
              <a:gd name="T12" fmla="*/ 27 w 88"/>
              <a:gd name="T13" fmla="*/ 0 h 44"/>
              <a:gd name="T14" fmla="*/ 26 w 88"/>
              <a:gd name="T15" fmla="*/ 0 h 44"/>
              <a:gd name="T16" fmla="*/ 27 w 88"/>
              <a:gd name="T17" fmla="*/ 0 h 44"/>
              <a:gd name="T18" fmla="*/ 87 w 88"/>
              <a:gd name="T19" fmla="*/ 0 h 44"/>
              <a:gd name="T20" fmla="*/ 70 w 88"/>
              <a:gd name="T21" fmla="*/ 36 h 44"/>
              <a:gd name="T22" fmla="*/ 47 w 88"/>
              <a:gd name="T23" fmla="*/ 36 h 44"/>
              <a:gd name="T24" fmla="*/ 44 w 88"/>
              <a:gd name="T25" fmla="*/ 43 h 44"/>
              <a:gd name="T26" fmla="*/ 1 w 88"/>
              <a:gd name="T27" fmla="*/ 43 h 44"/>
              <a:gd name="T28" fmla="*/ 27 w 88"/>
              <a:gd name="T29" fmla="*/ 0 h 44"/>
              <a:gd name="T30" fmla="*/ 27 w 88"/>
              <a:gd name="T31" fmla="*/ 0 h 44"/>
              <a:gd name="T32" fmla="*/ 26 w 88"/>
              <a:gd name="T33" fmla="*/ 0 h 44"/>
              <a:gd name="T34" fmla="*/ 26 w 88"/>
              <a:gd name="T3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44">
                <a:moveTo>
                  <a:pt x="26" y="0"/>
                </a:moveTo>
                <a:lnTo>
                  <a:pt x="0" y="44"/>
                </a:lnTo>
                <a:lnTo>
                  <a:pt x="44" y="44"/>
                </a:lnTo>
                <a:lnTo>
                  <a:pt x="48" y="37"/>
                </a:lnTo>
                <a:lnTo>
                  <a:pt x="70" y="37"/>
                </a:lnTo>
                <a:lnTo>
                  <a:pt x="88" y="0"/>
                </a:lnTo>
                <a:lnTo>
                  <a:pt x="27" y="0"/>
                </a:lnTo>
                <a:lnTo>
                  <a:pt x="26" y="0"/>
                </a:lnTo>
                <a:lnTo>
                  <a:pt x="27" y="0"/>
                </a:lnTo>
                <a:lnTo>
                  <a:pt x="87" y="0"/>
                </a:lnTo>
                <a:lnTo>
                  <a:pt x="70" y="36"/>
                </a:lnTo>
                <a:lnTo>
                  <a:pt x="47" y="36"/>
                </a:lnTo>
                <a:lnTo>
                  <a:pt x="44" y="43"/>
                </a:lnTo>
                <a:lnTo>
                  <a:pt x="1" y="43"/>
                </a:lnTo>
                <a:lnTo>
                  <a:pt x="27" y="0"/>
                </a:lnTo>
                <a:lnTo>
                  <a:pt x="27" y="0"/>
                </a:lnTo>
                <a:lnTo>
                  <a:pt x="26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46" name="Freeform 878">
            <a:extLst>
              <a:ext uri="{FF2B5EF4-FFF2-40B4-BE49-F238E27FC236}">
                <a16:creationId xmlns:a16="http://schemas.microsoft.com/office/drawing/2014/main" id="{F8458FE8-0EBE-433C-8DBE-B479E48E2A30}"/>
              </a:ext>
            </a:extLst>
          </p:cNvPr>
          <p:cNvSpPr>
            <a:spLocks/>
          </p:cNvSpPr>
          <p:nvPr/>
        </p:nvSpPr>
        <p:spPr bwMode="auto">
          <a:xfrm>
            <a:off x="1819634" y="1934806"/>
            <a:ext cx="770902" cy="432172"/>
          </a:xfrm>
          <a:custGeom>
            <a:avLst/>
            <a:gdLst>
              <a:gd name="T0" fmla="*/ 103 w 300"/>
              <a:gd name="T1" fmla="*/ 1 h 169"/>
              <a:gd name="T2" fmla="*/ 0 w 300"/>
              <a:gd name="T3" fmla="*/ 169 h 169"/>
              <a:gd name="T4" fmla="*/ 239 w 300"/>
              <a:gd name="T5" fmla="*/ 169 h 169"/>
              <a:gd name="T6" fmla="*/ 300 w 300"/>
              <a:gd name="T7" fmla="*/ 0 h 169"/>
              <a:gd name="T8" fmla="*/ 104 w 300"/>
              <a:gd name="T9" fmla="*/ 0 h 169"/>
              <a:gd name="T10" fmla="*/ 103 w 300"/>
              <a:gd name="T11" fmla="*/ 1 h 169"/>
              <a:gd name="T12" fmla="*/ 104 w 300"/>
              <a:gd name="T13" fmla="*/ 2 h 169"/>
              <a:gd name="T14" fmla="*/ 298 w 300"/>
              <a:gd name="T15" fmla="*/ 2 h 169"/>
              <a:gd name="T16" fmla="*/ 238 w 300"/>
              <a:gd name="T17" fmla="*/ 167 h 169"/>
              <a:gd name="T18" fmla="*/ 3 w 300"/>
              <a:gd name="T19" fmla="*/ 167 h 169"/>
              <a:gd name="T20" fmla="*/ 105 w 300"/>
              <a:gd name="T21" fmla="*/ 2 h 169"/>
              <a:gd name="T22" fmla="*/ 104 w 300"/>
              <a:gd name="T23" fmla="*/ 1 h 169"/>
              <a:gd name="T24" fmla="*/ 103 w 300"/>
              <a:gd name="T25" fmla="*/ 1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0" h="169">
                <a:moveTo>
                  <a:pt x="103" y="1"/>
                </a:moveTo>
                <a:cubicBezTo>
                  <a:pt x="0" y="169"/>
                  <a:pt x="0" y="169"/>
                  <a:pt x="0" y="169"/>
                </a:cubicBezTo>
                <a:cubicBezTo>
                  <a:pt x="239" y="169"/>
                  <a:pt x="239" y="169"/>
                  <a:pt x="239" y="169"/>
                </a:cubicBezTo>
                <a:cubicBezTo>
                  <a:pt x="300" y="0"/>
                  <a:pt x="300" y="0"/>
                  <a:pt x="300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3" y="0"/>
                  <a:pt x="103" y="1"/>
                  <a:pt x="103" y="1"/>
                </a:cubicBezTo>
                <a:cubicBezTo>
                  <a:pt x="103" y="2"/>
                  <a:pt x="103" y="2"/>
                  <a:pt x="104" y="2"/>
                </a:cubicBezTo>
                <a:cubicBezTo>
                  <a:pt x="298" y="2"/>
                  <a:pt x="298" y="2"/>
                  <a:pt x="298" y="2"/>
                </a:cubicBezTo>
                <a:cubicBezTo>
                  <a:pt x="238" y="167"/>
                  <a:pt x="238" y="167"/>
                  <a:pt x="238" y="167"/>
                </a:cubicBezTo>
                <a:cubicBezTo>
                  <a:pt x="3" y="167"/>
                  <a:pt x="3" y="167"/>
                  <a:pt x="3" y="167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1"/>
                  <a:pt x="105" y="1"/>
                  <a:pt x="104" y="1"/>
                </a:cubicBezTo>
                <a:cubicBezTo>
                  <a:pt x="104" y="0"/>
                  <a:pt x="103" y="0"/>
                  <a:pt x="10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47" name="Freeform 879">
            <a:extLst>
              <a:ext uri="{FF2B5EF4-FFF2-40B4-BE49-F238E27FC236}">
                <a16:creationId xmlns:a16="http://schemas.microsoft.com/office/drawing/2014/main" id="{7C4E12E9-A8F6-48DE-9908-D617755D63DC}"/>
              </a:ext>
            </a:extLst>
          </p:cNvPr>
          <p:cNvSpPr>
            <a:spLocks noEditPoints="1"/>
          </p:cNvSpPr>
          <p:nvPr/>
        </p:nvSpPr>
        <p:spPr bwMode="auto">
          <a:xfrm>
            <a:off x="2184644" y="1905605"/>
            <a:ext cx="32121" cy="99283"/>
          </a:xfrm>
          <a:custGeom>
            <a:avLst/>
            <a:gdLst>
              <a:gd name="T0" fmla="*/ 10 w 11"/>
              <a:gd name="T1" fmla="*/ 5 h 34"/>
              <a:gd name="T2" fmla="*/ 11 w 11"/>
              <a:gd name="T3" fmla="*/ 1 h 34"/>
              <a:gd name="T4" fmla="*/ 11 w 11"/>
              <a:gd name="T5" fmla="*/ 0 h 34"/>
              <a:gd name="T6" fmla="*/ 11 w 11"/>
              <a:gd name="T7" fmla="*/ 0 h 34"/>
              <a:gd name="T8" fmla="*/ 9 w 11"/>
              <a:gd name="T9" fmla="*/ 5 h 34"/>
              <a:gd name="T10" fmla="*/ 10 w 11"/>
              <a:gd name="T11" fmla="*/ 5 h 34"/>
              <a:gd name="T12" fmla="*/ 10 w 11"/>
              <a:gd name="T13" fmla="*/ 5 h 34"/>
              <a:gd name="T14" fmla="*/ 8 w 11"/>
              <a:gd name="T15" fmla="*/ 12 h 34"/>
              <a:gd name="T16" fmla="*/ 9 w 11"/>
              <a:gd name="T17" fmla="*/ 8 h 34"/>
              <a:gd name="T18" fmla="*/ 9 w 11"/>
              <a:gd name="T19" fmla="*/ 7 h 34"/>
              <a:gd name="T20" fmla="*/ 8 w 11"/>
              <a:gd name="T21" fmla="*/ 8 h 34"/>
              <a:gd name="T22" fmla="*/ 7 w 11"/>
              <a:gd name="T23" fmla="*/ 12 h 34"/>
              <a:gd name="T24" fmla="*/ 7 w 11"/>
              <a:gd name="T25" fmla="*/ 12 h 34"/>
              <a:gd name="T26" fmla="*/ 8 w 11"/>
              <a:gd name="T27" fmla="*/ 12 h 34"/>
              <a:gd name="T28" fmla="*/ 5 w 11"/>
              <a:gd name="T29" fmla="*/ 20 h 34"/>
              <a:gd name="T30" fmla="*/ 7 w 11"/>
              <a:gd name="T31" fmla="*/ 16 h 34"/>
              <a:gd name="T32" fmla="*/ 6 w 11"/>
              <a:gd name="T33" fmla="*/ 15 h 34"/>
              <a:gd name="T34" fmla="*/ 6 w 11"/>
              <a:gd name="T35" fmla="*/ 15 h 34"/>
              <a:gd name="T36" fmla="*/ 4 w 11"/>
              <a:gd name="T37" fmla="*/ 19 h 34"/>
              <a:gd name="T38" fmla="*/ 5 w 11"/>
              <a:gd name="T39" fmla="*/ 20 h 34"/>
              <a:gd name="T40" fmla="*/ 5 w 11"/>
              <a:gd name="T41" fmla="*/ 20 h 34"/>
              <a:gd name="T42" fmla="*/ 4 w 11"/>
              <a:gd name="T43" fmla="*/ 27 h 34"/>
              <a:gd name="T44" fmla="*/ 4 w 11"/>
              <a:gd name="T45" fmla="*/ 23 h 34"/>
              <a:gd name="T46" fmla="*/ 4 w 11"/>
              <a:gd name="T47" fmla="*/ 22 h 34"/>
              <a:gd name="T48" fmla="*/ 4 w 11"/>
              <a:gd name="T49" fmla="*/ 23 h 34"/>
              <a:gd name="T50" fmla="*/ 3 w 11"/>
              <a:gd name="T51" fmla="*/ 27 h 34"/>
              <a:gd name="T52" fmla="*/ 3 w 11"/>
              <a:gd name="T53" fmla="*/ 27 h 34"/>
              <a:gd name="T54" fmla="*/ 4 w 11"/>
              <a:gd name="T55" fmla="*/ 27 h 34"/>
              <a:gd name="T56" fmla="*/ 1 w 11"/>
              <a:gd name="T57" fmla="*/ 34 h 34"/>
              <a:gd name="T58" fmla="*/ 2 w 11"/>
              <a:gd name="T59" fmla="*/ 30 h 34"/>
              <a:gd name="T60" fmla="*/ 2 w 11"/>
              <a:gd name="T61" fmla="*/ 30 h 34"/>
              <a:gd name="T62" fmla="*/ 1 w 11"/>
              <a:gd name="T63" fmla="*/ 30 h 34"/>
              <a:gd name="T64" fmla="*/ 0 w 11"/>
              <a:gd name="T65" fmla="*/ 34 h 34"/>
              <a:gd name="T66" fmla="*/ 1 w 11"/>
              <a:gd name="T67" fmla="*/ 34 h 34"/>
              <a:gd name="T68" fmla="*/ 1 w 11"/>
              <a:gd name="T69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" h="34">
                <a:moveTo>
                  <a:pt x="10" y="5"/>
                </a:moveTo>
                <a:lnTo>
                  <a:pt x="11" y="1"/>
                </a:lnTo>
                <a:lnTo>
                  <a:pt x="11" y="0"/>
                </a:lnTo>
                <a:lnTo>
                  <a:pt x="11" y="0"/>
                </a:lnTo>
                <a:lnTo>
                  <a:pt x="9" y="5"/>
                </a:lnTo>
                <a:lnTo>
                  <a:pt x="10" y="5"/>
                </a:lnTo>
                <a:lnTo>
                  <a:pt x="10" y="5"/>
                </a:lnTo>
                <a:close/>
                <a:moveTo>
                  <a:pt x="8" y="12"/>
                </a:moveTo>
                <a:lnTo>
                  <a:pt x="9" y="8"/>
                </a:lnTo>
                <a:lnTo>
                  <a:pt x="9" y="7"/>
                </a:lnTo>
                <a:lnTo>
                  <a:pt x="8" y="8"/>
                </a:lnTo>
                <a:lnTo>
                  <a:pt x="7" y="12"/>
                </a:lnTo>
                <a:lnTo>
                  <a:pt x="7" y="12"/>
                </a:lnTo>
                <a:lnTo>
                  <a:pt x="8" y="12"/>
                </a:lnTo>
                <a:close/>
                <a:moveTo>
                  <a:pt x="5" y="20"/>
                </a:moveTo>
                <a:lnTo>
                  <a:pt x="7" y="16"/>
                </a:lnTo>
                <a:lnTo>
                  <a:pt x="6" y="15"/>
                </a:lnTo>
                <a:lnTo>
                  <a:pt x="6" y="15"/>
                </a:lnTo>
                <a:lnTo>
                  <a:pt x="4" y="19"/>
                </a:lnTo>
                <a:lnTo>
                  <a:pt x="5" y="20"/>
                </a:lnTo>
                <a:lnTo>
                  <a:pt x="5" y="20"/>
                </a:lnTo>
                <a:close/>
                <a:moveTo>
                  <a:pt x="4" y="27"/>
                </a:moveTo>
                <a:lnTo>
                  <a:pt x="4" y="23"/>
                </a:lnTo>
                <a:lnTo>
                  <a:pt x="4" y="22"/>
                </a:lnTo>
                <a:lnTo>
                  <a:pt x="4" y="23"/>
                </a:lnTo>
                <a:lnTo>
                  <a:pt x="3" y="27"/>
                </a:lnTo>
                <a:lnTo>
                  <a:pt x="3" y="27"/>
                </a:lnTo>
                <a:lnTo>
                  <a:pt x="4" y="27"/>
                </a:lnTo>
                <a:close/>
                <a:moveTo>
                  <a:pt x="1" y="34"/>
                </a:moveTo>
                <a:lnTo>
                  <a:pt x="2" y="30"/>
                </a:lnTo>
                <a:lnTo>
                  <a:pt x="2" y="30"/>
                </a:lnTo>
                <a:lnTo>
                  <a:pt x="1" y="30"/>
                </a:lnTo>
                <a:lnTo>
                  <a:pt x="0" y="34"/>
                </a:lnTo>
                <a:lnTo>
                  <a:pt x="1" y="34"/>
                </a:lnTo>
                <a:lnTo>
                  <a:pt x="1" y="34"/>
                </a:lnTo>
                <a:close/>
              </a:path>
            </a:pathLst>
          </a:custGeom>
          <a:solidFill>
            <a:srgbClr val="D72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55" name="Freeform 880">
            <a:extLst>
              <a:ext uri="{FF2B5EF4-FFF2-40B4-BE49-F238E27FC236}">
                <a16:creationId xmlns:a16="http://schemas.microsoft.com/office/drawing/2014/main" id="{6A274408-E6EE-4F5E-A673-F5B61EC4E9B5}"/>
              </a:ext>
            </a:extLst>
          </p:cNvPr>
          <p:cNvSpPr>
            <a:spLocks/>
          </p:cNvSpPr>
          <p:nvPr/>
        </p:nvSpPr>
        <p:spPr bwMode="auto">
          <a:xfrm>
            <a:off x="2097042" y="1669079"/>
            <a:ext cx="2920" cy="137244"/>
          </a:xfrm>
          <a:custGeom>
            <a:avLst/>
            <a:gdLst>
              <a:gd name="T0" fmla="*/ 1 w 1"/>
              <a:gd name="T1" fmla="*/ 46 h 47"/>
              <a:gd name="T2" fmla="*/ 1 w 1"/>
              <a:gd name="T3" fmla="*/ 0 h 47"/>
              <a:gd name="T4" fmla="*/ 1 w 1"/>
              <a:gd name="T5" fmla="*/ 0 h 47"/>
              <a:gd name="T6" fmla="*/ 0 w 1"/>
              <a:gd name="T7" fmla="*/ 0 h 47"/>
              <a:gd name="T8" fmla="*/ 0 w 1"/>
              <a:gd name="T9" fmla="*/ 46 h 47"/>
              <a:gd name="T10" fmla="*/ 1 w 1"/>
              <a:gd name="T11" fmla="*/ 47 h 47"/>
              <a:gd name="T12" fmla="*/ 1 w 1"/>
              <a:gd name="T13" fmla="*/ 4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47">
                <a:moveTo>
                  <a:pt x="1" y="46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46"/>
                </a:lnTo>
                <a:lnTo>
                  <a:pt x="1" y="47"/>
                </a:lnTo>
                <a:lnTo>
                  <a:pt x="1" y="4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56" name="Freeform 881">
            <a:extLst>
              <a:ext uri="{FF2B5EF4-FFF2-40B4-BE49-F238E27FC236}">
                <a16:creationId xmlns:a16="http://schemas.microsoft.com/office/drawing/2014/main" id="{73FC4F00-1657-4CB4-9E41-2A69733BCDCC}"/>
              </a:ext>
            </a:extLst>
          </p:cNvPr>
          <p:cNvSpPr>
            <a:spLocks/>
          </p:cNvSpPr>
          <p:nvPr/>
        </p:nvSpPr>
        <p:spPr bwMode="auto">
          <a:xfrm>
            <a:off x="2097042" y="1669079"/>
            <a:ext cx="2920" cy="137244"/>
          </a:xfrm>
          <a:custGeom>
            <a:avLst/>
            <a:gdLst>
              <a:gd name="T0" fmla="*/ 1 w 1"/>
              <a:gd name="T1" fmla="*/ 46 h 47"/>
              <a:gd name="T2" fmla="*/ 1 w 1"/>
              <a:gd name="T3" fmla="*/ 0 h 47"/>
              <a:gd name="T4" fmla="*/ 1 w 1"/>
              <a:gd name="T5" fmla="*/ 0 h 47"/>
              <a:gd name="T6" fmla="*/ 0 w 1"/>
              <a:gd name="T7" fmla="*/ 0 h 47"/>
              <a:gd name="T8" fmla="*/ 0 w 1"/>
              <a:gd name="T9" fmla="*/ 46 h 47"/>
              <a:gd name="T10" fmla="*/ 1 w 1"/>
              <a:gd name="T11" fmla="*/ 47 h 47"/>
              <a:gd name="T12" fmla="*/ 1 w 1"/>
              <a:gd name="T13" fmla="*/ 4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47">
                <a:moveTo>
                  <a:pt x="1" y="46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46"/>
                </a:lnTo>
                <a:lnTo>
                  <a:pt x="1" y="47"/>
                </a:lnTo>
                <a:lnTo>
                  <a:pt x="1" y="4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57" name="Freeform 882">
            <a:extLst>
              <a:ext uri="{FF2B5EF4-FFF2-40B4-BE49-F238E27FC236}">
                <a16:creationId xmlns:a16="http://schemas.microsoft.com/office/drawing/2014/main" id="{B7256896-D492-47E0-9174-5BAF7BF230CD}"/>
              </a:ext>
            </a:extLst>
          </p:cNvPr>
          <p:cNvSpPr>
            <a:spLocks/>
          </p:cNvSpPr>
          <p:nvPr/>
        </p:nvSpPr>
        <p:spPr bwMode="auto">
          <a:xfrm>
            <a:off x="2202165" y="2110011"/>
            <a:ext cx="49641" cy="23361"/>
          </a:xfrm>
          <a:custGeom>
            <a:avLst/>
            <a:gdLst>
              <a:gd name="T0" fmla="*/ 5 w 17"/>
              <a:gd name="T1" fmla="*/ 0 h 8"/>
              <a:gd name="T2" fmla="*/ 0 w 17"/>
              <a:gd name="T3" fmla="*/ 8 h 8"/>
              <a:gd name="T4" fmla="*/ 12 w 17"/>
              <a:gd name="T5" fmla="*/ 8 h 8"/>
              <a:gd name="T6" fmla="*/ 17 w 17"/>
              <a:gd name="T7" fmla="*/ 0 h 8"/>
              <a:gd name="T8" fmla="*/ 5 w 17"/>
              <a:gd name="T9" fmla="*/ 0 h 8"/>
              <a:gd name="T10" fmla="*/ 5 w 17"/>
              <a:gd name="T11" fmla="*/ 0 h 8"/>
              <a:gd name="T12" fmla="*/ 5 w 17"/>
              <a:gd name="T13" fmla="*/ 1 h 8"/>
              <a:gd name="T14" fmla="*/ 15 w 17"/>
              <a:gd name="T15" fmla="*/ 1 h 8"/>
              <a:gd name="T16" fmla="*/ 12 w 17"/>
              <a:gd name="T17" fmla="*/ 7 h 8"/>
              <a:gd name="T18" fmla="*/ 2 w 17"/>
              <a:gd name="T19" fmla="*/ 7 h 8"/>
              <a:gd name="T20" fmla="*/ 6 w 17"/>
              <a:gd name="T21" fmla="*/ 0 h 8"/>
              <a:gd name="T22" fmla="*/ 6 w 17"/>
              <a:gd name="T23" fmla="*/ 0 h 8"/>
              <a:gd name="T24" fmla="*/ 5 w 17"/>
              <a:gd name="T25" fmla="*/ 0 h 8"/>
              <a:gd name="T26" fmla="*/ 5 w 17"/>
              <a:gd name="T2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" h="8">
                <a:moveTo>
                  <a:pt x="5" y="0"/>
                </a:moveTo>
                <a:lnTo>
                  <a:pt x="0" y="8"/>
                </a:lnTo>
                <a:lnTo>
                  <a:pt x="12" y="8"/>
                </a:lnTo>
                <a:lnTo>
                  <a:pt x="17" y="0"/>
                </a:lnTo>
                <a:lnTo>
                  <a:pt x="5" y="0"/>
                </a:lnTo>
                <a:lnTo>
                  <a:pt x="5" y="0"/>
                </a:lnTo>
                <a:lnTo>
                  <a:pt x="5" y="1"/>
                </a:lnTo>
                <a:lnTo>
                  <a:pt x="15" y="1"/>
                </a:lnTo>
                <a:lnTo>
                  <a:pt x="12" y="7"/>
                </a:lnTo>
                <a:lnTo>
                  <a:pt x="2" y="7"/>
                </a:lnTo>
                <a:lnTo>
                  <a:pt x="6" y="0"/>
                </a:lnTo>
                <a:lnTo>
                  <a:pt x="6" y="0"/>
                </a:lnTo>
                <a:lnTo>
                  <a:pt x="5" y="0"/>
                </a:lnTo>
                <a:lnTo>
                  <a:pt x="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65" name="Freeform 883">
            <a:extLst>
              <a:ext uri="{FF2B5EF4-FFF2-40B4-BE49-F238E27FC236}">
                <a16:creationId xmlns:a16="http://schemas.microsoft.com/office/drawing/2014/main" id="{CF500212-3D37-4688-A3E8-CB5605B19E80}"/>
              </a:ext>
            </a:extLst>
          </p:cNvPr>
          <p:cNvSpPr>
            <a:spLocks/>
          </p:cNvSpPr>
          <p:nvPr/>
        </p:nvSpPr>
        <p:spPr bwMode="auto">
          <a:xfrm>
            <a:off x="1965638" y="2130452"/>
            <a:ext cx="242367" cy="2920"/>
          </a:xfrm>
          <a:custGeom>
            <a:avLst/>
            <a:gdLst>
              <a:gd name="T0" fmla="*/ 82 w 83"/>
              <a:gd name="T1" fmla="*/ 0 h 1"/>
              <a:gd name="T2" fmla="*/ 0 w 83"/>
              <a:gd name="T3" fmla="*/ 0 h 1"/>
              <a:gd name="T4" fmla="*/ 0 w 83"/>
              <a:gd name="T5" fmla="*/ 0 h 1"/>
              <a:gd name="T6" fmla="*/ 0 w 83"/>
              <a:gd name="T7" fmla="*/ 1 h 1"/>
              <a:gd name="T8" fmla="*/ 82 w 83"/>
              <a:gd name="T9" fmla="*/ 1 h 1"/>
              <a:gd name="T10" fmla="*/ 83 w 83"/>
              <a:gd name="T11" fmla="*/ 0 h 1"/>
              <a:gd name="T12" fmla="*/ 82 w 83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1">
                <a:moveTo>
                  <a:pt x="82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lnTo>
                  <a:pt x="82" y="1"/>
                </a:lnTo>
                <a:lnTo>
                  <a:pt x="83" y="0"/>
                </a:lnTo>
                <a:lnTo>
                  <a:pt x="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66" name="Freeform 884">
            <a:extLst>
              <a:ext uri="{FF2B5EF4-FFF2-40B4-BE49-F238E27FC236}">
                <a16:creationId xmlns:a16="http://schemas.microsoft.com/office/drawing/2014/main" id="{BBFCA9B6-77E6-43B2-A0CD-D42A52F63ACC}"/>
              </a:ext>
            </a:extLst>
          </p:cNvPr>
          <p:cNvSpPr>
            <a:spLocks/>
          </p:cNvSpPr>
          <p:nvPr/>
        </p:nvSpPr>
        <p:spPr bwMode="auto">
          <a:xfrm>
            <a:off x="1965638" y="2130452"/>
            <a:ext cx="242367" cy="2920"/>
          </a:xfrm>
          <a:custGeom>
            <a:avLst/>
            <a:gdLst>
              <a:gd name="T0" fmla="*/ 82 w 83"/>
              <a:gd name="T1" fmla="*/ 0 h 1"/>
              <a:gd name="T2" fmla="*/ 0 w 83"/>
              <a:gd name="T3" fmla="*/ 0 h 1"/>
              <a:gd name="T4" fmla="*/ 0 w 83"/>
              <a:gd name="T5" fmla="*/ 0 h 1"/>
              <a:gd name="T6" fmla="*/ 0 w 83"/>
              <a:gd name="T7" fmla="*/ 1 h 1"/>
              <a:gd name="T8" fmla="*/ 82 w 83"/>
              <a:gd name="T9" fmla="*/ 1 h 1"/>
              <a:gd name="T10" fmla="*/ 83 w 83"/>
              <a:gd name="T11" fmla="*/ 0 h 1"/>
              <a:gd name="T12" fmla="*/ 82 w 83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1">
                <a:moveTo>
                  <a:pt x="82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lnTo>
                  <a:pt x="82" y="1"/>
                </a:lnTo>
                <a:lnTo>
                  <a:pt x="83" y="0"/>
                </a:lnTo>
                <a:lnTo>
                  <a:pt x="8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67" name="Freeform 885">
            <a:extLst>
              <a:ext uri="{FF2B5EF4-FFF2-40B4-BE49-F238E27FC236}">
                <a16:creationId xmlns:a16="http://schemas.microsoft.com/office/drawing/2014/main" id="{256448B6-0E0A-447B-906E-3918A4464A1C}"/>
              </a:ext>
            </a:extLst>
          </p:cNvPr>
          <p:cNvSpPr>
            <a:spLocks/>
          </p:cNvSpPr>
          <p:nvPr/>
        </p:nvSpPr>
        <p:spPr bwMode="auto">
          <a:xfrm>
            <a:off x="2245965" y="2110011"/>
            <a:ext cx="280328" cy="2920"/>
          </a:xfrm>
          <a:custGeom>
            <a:avLst/>
            <a:gdLst>
              <a:gd name="T0" fmla="*/ 1 w 96"/>
              <a:gd name="T1" fmla="*/ 1 h 1"/>
              <a:gd name="T2" fmla="*/ 23 w 96"/>
              <a:gd name="T3" fmla="*/ 1 h 1"/>
              <a:gd name="T4" fmla="*/ 95 w 96"/>
              <a:gd name="T5" fmla="*/ 1 h 1"/>
              <a:gd name="T6" fmla="*/ 96 w 96"/>
              <a:gd name="T7" fmla="*/ 0 h 1"/>
              <a:gd name="T8" fmla="*/ 95 w 96"/>
              <a:gd name="T9" fmla="*/ 0 h 1"/>
              <a:gd name="T10" fmla="*/ 23 w 96"/>
              <a:gd name="T11" fmla="*/ 0 h 1"/>
              <a:gd name="T12" fmla="*/ 1 w 96"/>
              <a:gd name="T13" fmla="*/ 0 h 1"/>
              <a:gd name="T14" fmla="*/ 0 w 96"/>
              <a:gd name="T15" fmla="*/ 0 h 1"/>
              <a:gd name="T16" fmla="*/ 1 w 96"/>
              <a:gd name="T17" fmla="*/ 1 h 1"/>
              <a:gd name="T18" fmla="*/ 1 w 96"/>
              <a:gd name="T1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1">
                <a:moveTo>
                  <a:pt x="1" y="1"/>
                </a:moveTo>
                <a:lnTo>
                  <a:pt x="23" y="1"/>
                </a:lnTo>
                <a:lnTo>
                  <a:pt x="95" y="1"/>
                </a:lnTo>
                <a:lnTo>
                  <a:pt x="96" y="0"/>
                </a:lnTo>
                <a:lnTo>
                  <a:pt x="95" y="0"/>
                </a:lnTo>
                <a:lnTo>
                  <a:pt x="23" y="0"/>
                </a:lnTo>
                <a:lnTo>
                  <a:pt x="1" y="0"/>
                </a:lnTo>
                <a:lnTo>
                  <a:pt x="0" y="0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75" name="Freeform 886">
            <a:extLst>
              <a:ext uri="{FF2B5EF4-FFF2-40B4-BE49-F238E27FC236}">
                <a16:creationId xmlns:a16="http://schemas.microsoft.com/office/drawing/2014/main" id="{D549AE04-272F-4EEB-8068-83283B28C0B9}"/>
              </a:ext>
            </a:extLst>
          </p:cNvPr>
          <p:cNvSpPr>
            <a:spLocks/>
          </p:cNvSpPr>
          <p:nvPr/>
        </p:nvSpPr>
        <p:spPr bwMode="auto">
          <a:xfrm>
            <a:off x="2202165" y="1896846"/>
            <a:ext cx="49641" cy="23361"/>
          </a:xfrm>
          <a:custGeom>
            <a:avLst/>
            <a:gdLst>
              <a:gd name="T0" fmla="*/ 5 w 17"/>
              <a:gd name="T1" fmla="*/ 0 h 8"/>
              <a:gd name="T2" fmla="*/ 0 w 17"/>
              <a:gd name="T3" fmla="*/ 8 h 8"/>
              <a:gd name="T4" fmla="*/ 12 w 17"/>
              <a:gd name="T5" fmla="*/ 8 h 8"/>
              <a:gd name="T6" fmla="*/ 17 w 17"/>
              <a:gd name="T7" fmla="*/ 0 h 8"/>
              <a:gd name="T8" fmla="*/ 5 w 17"/>
              <a:gd name="T9" fmla="*/ 0 h 8"/>
              <a:gd name="T10" fmla="*/ 5 w 17"/>
              <a:gd name="T11" fmla="*/ 1 h 8"/>
              <a:gd name="T12" fmla="*/ 5 w 17"/>
              <a:gd name="T13" fmla="*/ 1 h 8"/>
              <a:gd name="T14" fmla="*/ 15 w 17"/>
              <a:gd name="T15" fmla="*/ 1 h 8"/>
              <a:gd name="T16" fmla="*/ 12 w 17"/>
              <a:gd name="T17" fmla="*/ 7 h 8"/>
              <a:gd name="T18" fmla="*/ 2 w 17"/>
              <a:gd name="T19" fmla="*/ 7 h 8"/>
              <a:gd name="T20" fmla="*/ 6 w 17"/>
              <a:gd name="T21" fmla="*/ 1 h 8"/>
              <a:gd name="T22" fmla="*/ 6 w 17"/>
              <a:gd name="T23" fmla="*/ 0 h 8"/>
              <a:gd name="T24" fmla="*/ 5 w 17"/>
              <a:gd name="T25" fmla="*/ 0 h 8"/>
              <a:gd name="T26" fmla="*/ 5 w 17"/>
              <a:gd name="T2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" h="8">
                <a:moveTo>
                  <a:pt x="5" y="0"/>
                </a:moveTo>
                <a:lnTo>
                  <a:pt x="0" y="8"/>
                </a:lnTo>
                <a:lnTo>
                  <a:pt x="12" y="8"/>
                </a:lnTo>
                <a:lnTo>
                  <a:pt x="17" y="0"/>
                </a:lnTo>
                <a:lnTo>
                  <a:pt x="5" y="0"/>
                </a:lnTo>
                <a:lnTo>
                  <a:pt x="5" y="1"/>
                </a:lnTo>
                <a:lnTo>
                  <a:pt x="5" y="1"/>
                </a:lnTo>
                <a:lnTo>
                  <a:pt x="15" y="1"/>
                </a:lnTo>
                <a:lnTo>
                  <a:pt x="12" y="7"/>
                </a:lnTo>
                <a:lnTo>
                  <a:pt x="2" y="7"/>
                </a:lnTo>
                <a:lnTo>
                  <a:pt x="6" y="1"/>
                </a:lnTo>
                <a:lnTo>
                  <a:pt x="6" y="0"/>
                </a:lnTo>
                <a:lnTo>
                  <a:pt x="5" y="0"/>
                </a:lnTo>
                <a:lnTo>
                  <a:pt x="5" y="0"/>
                </a:lnTo>
                <a:close/>
              </a:path>
            </a:pathLst>
          </a:custGeom>
          <a:solidFill>
            <a:srgbClr val="D729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76" name="Freeform 887">
            <a:extLst>
              <a:ext uri="{FF2B5EF4-FFF2-40B4-BE49-F238E27FC236}">
                <a16:creationId xmlns:a16="http://schemas.microsoft.com/office/drawing/2014/main" id="{2BD5ABA4-6E0D-468C-BDDB-E0A1632F8978}"/>
              </a:ext>
            </a:extLst>
          </p:cNvPr>
          <p:cNvSpPr>
            <a:spLocks/>
          </p:cNvSpPr>
          <p:nvPr/>
        </p:nvSpPr>
        <p:spPr bwMode="auto">
          <a:xfrm>
            <a:off x="2205085" y="1917286"/>
            <a:ext cx="2920" cy="216087"/>
          </a:xfrm>
          <a:custGeom>
            <a:avLst/>
            <a:gdLst>
              <a:gd name="T0" fmla="*/ 1 w 1"/>
              <a:gd name="T1" fmla="*/ 73 h 74"/>
              <a:gd name="T2" fmla="*/ 1 w 1"/>
              <a:gd name="T3" fmla="*/ 1 h 74"/>
              <a:gd name="T4" fmla="*/ 0 w 1"/>
              <a:gd name="T5" fmla="*/ 0 h 74"/>
              <a:gd name="T6" fmla="*/ 0 w 1"/>
              <a:gd name="T7" fmla="*/ 1 h 74"/>
              <a:gd name="T8" fmla="*/ 0 w 1"/>
              <a:gd name="T9" fmla="*/ 73 h 74"/>
              <a:gd name="T10" fmla="*/ 0 w 1"/>
              <a:gd name="T11" fmla="*/ 74 h 74"/>
              <a:gd name="T12" fmla="*/ 1 w 1"/>
              <a:gd name="T13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4">
                <a:moveTo>
                  <a:pt x="1" y="73"/>
                </a:moveTo>
                <a:lnTo>
                  <a:pt x="1" y="1"/>
                </a:lnTo>
                <a:lnTo>
                  <a:pt x="0" y="0"/>
                </a:lnTo>
                <a:lnTo>
                  <a:pt x="0" y="1"/>
                </a:lnTo>
                <a:lnTo>
                  <a:pt x="0" y="73"/>
                </a:lnTo>
                <a:lnTo>
                  <a:pt x="0" y="74"/>
                </a:lnTo>
                <a:lnTo>
                  <a:pt x="1" y="73"/>
                </a:lnTo>
                <a:close/>
              </a:path>
            </a:pathLst>
          </a:cu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77" name="Freeform 888">
            <a:extLst>
              <a:ext uri="{FF2B5EF4-FFF2-40B4-BE49-F238E27FC236}">
                <a16:creationId xmlns:a16="http://schemas.microsoft.com/office/drawing/2014/main" id="{F37B620F-477B-483D-8593-1B79CAA884E7}"/>
              </a:ext>
            </a:extLst>
          </p:cNvPr>
          <p:cNvSpPr>
            <a:spLocks/>
          </p:cNvSpPr>
          <p:nvPr/>
        </p:nvSpPr>
        <p:spPr bwMode="auto">
          <a:xfrm>
            <a:off x="2205085" y="1917286"/>
            <a:ext cx="2920" cy="216087"/>
          </a:xfrm>
          <a:custGeom>
            <a:avLst/>
            <a:gdLst>
              <a:gd name="T0" fmla="*/ 1 w 1"/>
              <a:gd name="T1" fmla="*/ 73 h 74"/>
              <a:gd name="T2" fmla="*/ 1 w 1"/>
              <a:gd name="T3" fmla="*/ 1 h 74"/>
              <a:gd name="T4" fmla="*/ 0 w 1"/>
              <a:gd name="T5" fmla="*/ 0 h 74"/>
              <a:gd name="T6" fmla="*/ 0 w 1"/>
              <a:gd name="T7" fmla="*/ 1 h 74"/>
              <a:gd name="T8" fmla="*/ 0 w 1"/>
              <a:gd name="T9" fmla="*/ 73 h 74"/>
              <a:gd name="T10" fmla="*/ 0 w 1"/>
              <a:gd name="T11" fmla="*/ 74 h 74"/>
              <a:gd name="T12" fmla="*/ 1 w 1"/>
              <a:gd name="T13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4">
                <a:moveTo>
                  <a:pt x="1" y="73"/>
                </a:moveTo>
                <a:lnTo>
                  <a:pt x="1" y="1"/>
                </a:lnTo>
                <a:lnTo>
                  <a:pt x="0" y="0"/>
                </a:lnTo>
                <a:lnTo>
                  <a:pt x="0" y="1"/>
                </a:lnTo>
                <a:lnTo>
                  <a:pt x="0" y="73"/>
                </a:lnTo>
                <a:lnTo>
                  <a:pt x="0" y="74"/>
                </a:lnTo>
                <a:lnTo>
                  <a:pt x="1" y="7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85" name="Freeform 889">
            <a:extLst>
              <a:ext uri="{FF2B5EF4-FFF2-40B4-BE49-F238E27FC236}">
                <a16:creationId xmlns:a16="http://schemas.microsoft.com/office/drawing/2014/main" id="{8E67D51E-01DB-48E3-8623-E827F6501F7C}"/>
              </a:ext>
            </a:extLst>
          </p:cNvPr>
          <p:cNvSpPr>
            <a:spLocks/>
          </p:cNvSpPr>
          <p:nvPr/>
        </p:nvSpPr>
        <p:spPr bwMode="auto">
          <a:xfrm>
            <a:off x="2237205" y="1917286"/>
            <a:ext cx="0" cy="216087"/>
          </a:xfrm>
          <a:custGeom>
            <a:avLst/>
            <a:gdLst>
              <a:gd name="T0" fmla="*/ 73 h 74"/>
              <a:gd name="T1" fmla="*/ 1 h 74"/>
              <a:gd name="T2" fmla="*/ 0 h 74"/>
              <a:gd name="T3" fmla="*/ 1 h 74"/>
              <a:gd name="T4" fmla="*/ 73 h 74"/>
              <a:gd name="T5" fmla="*/ 74 h 74"/>
              <a:gd name="T6" fmla="*/ 73 h 7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74">
                <a:moveTo>
                  <a:pt x="0" y="73"/>
                </a:moveTo>
                <a:lnTo>
                  <a:pt x="0" y="1"/>
                </a:lnTo>
                <a:lnTo>
                  <a:pt x="0" y="0"/>
                </a:lnTo>
                <a:lnTo>
                  <a:pt x="0" y="1"/>
                </a:lnTo>
                <a:lnTo>
                  <a:pt x="0" y="73"/>
                </a:lnTo>
                <a:lnTo>
                  <a:pt x="0" y="74"/>
                </a:lnTo>
                <a:lnTo>
                  <a:pt x="0" y="73"/>
                </a:lnTo>
                <a:close/>
              </a:path>
            </a:pathLst>
          </a:cu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86" name="Freeform 890">
            <a:extLst>
              <a:ext uri="{FF2B5EF4-FFF2-40B4-BE49-F238E27FC236}">
                <a16:creationId xmlns:a16="http://schemas.microsoft.com/office/drawing/2014/main" id="{7813173B-A120-40C7-A161-4B208528ABE7}"/>
              </a:ext>
            </a:extLst>
          </p:cNvPr>
          <p:cNvSpPr>
            <a:spLocks/>
          </p:cNvSpPr>
          <p:nvPr/>
        </p:nvSpPr>
        <p:spPr bwMode="auto">
          <a:xfrm>
            <a:off x="2237205" y="1917286"/>
            <a:ext cx="0" cy="216087"/>
          </a:xfrm>
          <a:custGeom>
            <a:avLst/>
            <a:gdLst>
              <a:gd name="T0" fmla="*/ 73 h 74"/>
              <a:gd name="T1" fmla="*/ 1 h 74"/>
              <a:gd name="T2" fmla="*/ 0 h 74"/>
              <a:gd name="T3" fmla="*/ 1 h 74"/>
              <a:gd name="T4" fmla="*/ 73 h 74"/>
              <a:gd name="T5" fmla="*/ 74 h 74"/>
              <a:gd name="T6" fmla="*/ 73 h 7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74">
                <a:moveTo>
                  <a:pt x="0" y="73"/>
                </a:moveTo>
                <a:lnTo>
                  <a:pt x="0" y="1"/>
                </a:lnTo>
                <a:lnTo>
                  <a:pt x="0" y="0"/>
                </a:lnTo>
                <a:lnTo>
                  <a:pt x="0" y="1"/>
                </a:lnTo>
                <a:lnTo>
                  <a:pt x="0" y="73"/>
                </a:lnTo>
                <a:lnTo>
                  <a:pt x="0" y="74"/>
                </a:lnTo>
                <a:lnTo>
                  <a:pt x="0" y="7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87" name="Freeform 891">
            <a:extLst>
              <a:ext uri="{FF2B5EF4-FFF2-40B4-BE49-F238E27FC236}">
                <a16:creationId xmlns:a16="http://schemas.microsoft.com/office/drawing/2014/main" id="{DCA669E9-3CC6-4A90-95BE-FA4003EA722D}"/>
              </a:ext>
            </a:extLst>
          </p:cNvPr>
          <p:cNvSpPr>
            <a:spLocks/>
          </p:cNvSpPr>
          <p:nvPr/>
        </p:nvSpPr>
        <p:spPr bwMode="auto">
          <a:xfrm>
            <a:off x="2216765" y="1896846"/>
            <a:ext cx="2920" cy="216087"/>
          </a:xfrm>
          <a:custGeom>
            <a:avLst/>
            <a:gdLst>
              <a:gd name="T0" fmla="*/ 1 w 1"/>
              <a:gd name="T1" fmla="*/ 73 h 74"/>
              <a:gd name="T2" fmla="*/ 1 w 1"/>
              <a:gd name="T3" fmla="*/ 1 h 74"/>
              <a:gd name="T4" fmla="*/ 0 w 1"/>
              <a:gd name="T5" fmla="*/ 0 h 74"/>
              <a:gd name="T6" fmla="*/ 0 w 1"/>
              <a:gd name="T7" fmla="*/ 1 h 74"/>
              <a:gd name="T8" fmla="*/ 0 w 1"/>
              <a:gd name="T9" fmla="*/ 73 h 74"/>
              <a:gd name="T10" fmla="*/ 0 w 1"/>
              <a:gd name="T11" fmla="*/ 74 h 74"/>
              <a:gd name="T12" fmla="*/ 1 w 1"/>
              <a:gd name="T13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4">
                <a:moveTo>
                  <a:pt x="1" y="73"/>
                </a:moveTo>
                <a:lnTo>
                  <a:pt x="1" y="1"/>
                </a:lnTo>
                <a:lnTo>
                  <a:pt x="0" y="0"/>
                </a:lnTo>
                <a:lnTo>
                  <a:pt x="0" y="1"/>
                </a:lnTo>
                <a:lnTo>
                  <a:pt x="0" y="73"/>
                </a:lnTo>
                <a:lnTo>
                  <a:pt x="0" y="74"/>
                </a:lnTo>
                <a:lnTo>
                  <a:pt x="1" y="73"/>
                </a:lnTo>
                <a:close/>
              </a:path>
            </a:pathLst>
          </a:cu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95" name="Freeform 892">
            <a:extLst>
              <a:ext uri="{FF2B5EF4-FFF2-40B4-BE49-F238E27FC236}">
                <a16:creationId xmlns:a16="http://schemas.microsoft.com/office/drawing/2014/main" id="{F218E475-15CA-4A23-904A-B89EA3A745E8}"/>
              </a:ext>
            </a:extLst>
          </p:cNvPr>
          <p:cNvSpPr>
            <a:spLocks/>
          </p:cNvSpPr>
          <p:nvPr/>
        </p:nvSpPr>
        <p:spPr bwMode="auto">
          <a:xfrm>
            <a:off x="2216765" y="1896846"/>
            <a:ext cx="2920" cy="216087"/>
          </a:xfrm>
          <a:custGeom>
            <a:avLst/>
            <a:gdLst>
              <a:gd name="T0" fmla="*/ 1 w 1"/>
              <a:gd name="T1" fmla="*/ 73 h 74"/>
              <a:gd name="T2" fmla="*/ 1 w 1"/>
              <a:gd name="T3" fmla="*/ 1 h 74"/>
              <a:gd name="T4" fmla="*/ 0 w 1"/>
              <a:gd name="T5" fmla="*/ 0 h 74"/>
              <a:gd name="T6" fmla="*/ 0 w 1"/>
              <a:gd name="T7" fmla="*/ 1 h 74"/>
              <a:gd name="T8" fmla="*/ 0 w 1"/>
              <a:gd name="T9" fmla="*/ 73 h 74"/>
              <a:gd name="T10" fmla="*/ 0 w 1"/>
              <a:gd name="T11" fmla="*/ 74 h 74"/>
              <a:gd name="T12" fmla="*/ 1 w 1"/>
              <a:gd name="T13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4">
                <a:moveTo>
                  <a:pt x="1" y="73"/>
                </a:moveTo>
                <a:lnTo>
                  <a:pt x="1" y="1"/>
                </a:lnTo>
                <a:lnTo>
                  <a:pt x="0" y="0"/>
                </a:lnTo>
                <a:lnTo>
                  <a:pt x="0" y="1"/>
                </a:lnTo>
                <a:lnTo>
                  <a:pt x="0" y="73"/>
                </a:lnTo>
                <a:lnTo>
                  <a:pt x="0" y="74"/>
                </a:lnTo>
                <a:lnTo>
                  <a:pt x="1" y="7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96" name="Freeform 893">
            <a:extLst>
              <a:ext uri="{FF2B5EF4-FFF2-40B4-BE49-F238E27FC236}">
                <a16:creationId xmlns:a16="http://schemas.microsoft.com/office/drawing/2014/main" id="{971A04CD-F4A7-4ADC-8903-1D9E16FC42BA}"/>
              </a:ext>
            </a:extLst>
          </p:cNvPr>
          <p:cNvSpPr>
            <a:spLocks/>
          </p:cNvSpPr>
          <p:nvPr/>
        </p:nvSpPr>
        <p:spPr bwMode="auto">
          <a:xfrm>
            <a:off x="2245965" y="1896846"/>
            <a:ext cx="2920" cy="216087"/>
          </a:xfrm>
          <a:custGeom>
            <a:avLst/>
            <a:gdLst>
              <a:gd name="T0" fmla="*/ 1 w 1"/>
              <a:gd name="T1" fmla="*/ 73 h 74"/>
              <a:gd name="T2" fmla="*/ 1 w 1"/>
              <a:gd name="T3" fmla="*/ 1 h 74"/>
              <a:gd name="T4" fmla="*/ 1 w 1"/>
              <a:gd name="T5" fmla="*/ 0 h 74"/>
              <a:gd name="T6" fmla="*/ 0 w 1"/>
              <a:gd name="T7" fmla="*/ 1 h 74"/>
              <a:gd name="T8" fmla="*/ 0 w 1"/>
              <a:gd name="T9" fmla="*/ 73 h 74"/>
              <a:gd name="T10" fmla="*/ 1 w 1"/>
              <a:gd name="T11" fmla="*/ 74 h 74"/>
              <a:gd name="T12" fmla="*/ 1 w 1"/>
              <a:gd name="T13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4">
                <a:moveTo>
                  <a:pt x="1" y="73"/>
                </a:moveTo>
                <a:lnTo>
                  <a:pt x="1" y="1"/>
                </a:lnTo>
                <a:lnTo>
                  <a:pt x="1" y="0"/>
                </a:lnTo>
                <a:lnTo>
                  <a:pt x="0" y="1"/>
                </a:lnTo>
                <a:lnTo>
                  <a:pt x="0" y="73"/>
                </a:lnTo>
                <a:lnTo>
                  <a:pt x="1" y="74"/>
                </a:lnTo>
                <a:lnTo>
                  <a:pt x="1" y="73"/>
                </a:lnTo>
                <a:close/>
              </a:path>
            </a:pathLst>
          </a:custGeom>
          <a:solidFill>
            <a:srgbClr val="D729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97" name="Freeform 894">
            <a:extLst>
              <a:ext uri="{FF2B5EF4-FFF2-40B4-BE49-F238E27FC236}">
                <a16:creationId xmlns:a16="http://schemas.microsoft.com/office/drawing/2014/main" id="{445953BF-3D70-44A7-8716-325AE5176D18}"/>
              </a:ext>
            </a:extLst>
          </p:cNvPr>
          <p:cNvSpPr>
            <a:spLocks/>
          </p:cNvSpPr>
          <p:nvPr/>
        </p:nvSpPr>
        <p:spPr bwMode="auto">
          <a:xfrm>
            <a:off x="2245965" y="1896846"/>
            <a:ext cx="2920" cy="216087"/>
          </a:xfrm>
          <a:custGeom>
            <a:avLst/>
            <a:gdLst>
              <a:gd name="T0" fmla="*/ 1 w 1"/>
              <a:gd name="T1" fmla="*/ 73 h 74"/>
              <a:gd name="T2" fmla="*/ 1 w 1"/>
              <a:gd name="T3" fmla="*/ 1 h 74"/>
              <a:gd name="T4" fmla="*/ 1 w 1"/>
              <a:gd name="T5" fmla="*/ 0 h 74"/>
              <a:gd name="T6" fmla="*/ 0 w 1"/>
              <a:gd name="T7" fmla="*/ 1 h 74"/>
              <a:gd name="T8" fmla="*/ 0 w 1"/>
              <a:gd name="T9" fmla="*/ 73 h 74"/>
              <a:gd name="T10" fmla="*/ 1 w 1"/>
              <a:gd name="T11" fmla="*/ 74 h 74"/>
              <a:gd name="T12" fmla="*/ 1 w 1"/>
              <a:gd name="T13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4">
                <a:moveTo>
                  <a:pt x="1" y="73"/>
                </a:moveTo>
                <a:lnTo>
                  <a:pt x="1" y="1"/>
                </a:lnTo>
                <a:lnTo>
                  <a:pt x="1" y="0"/>
                </a:lnTo>
                <a:lnTo>
                  <a:pt x="0" y="1"/>
                </a:lnTo>
                <a:lnTo>
                  <a:pt x="0" y="73"/>
                </a:lnTo>
                <a:lnTo>
                  <a:pt x="1" y="74"/>
                </a:lnTo>
                <a:lnTo>
                  <a:pt x="1" y="7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06" name="Freeform 895">
            <a:extLst>
              <a:ext uri="{FF2B5EF4-FFF2-40B4-BE49-F238E27FC236}">
                <a16:creationId xmlns:a16="http://schemas.microsoft.com/office/drawing/2014/main" id="{841342D4-EC10-4776-A855-62062C719D23}"/>
              </a:ext>
            </a:extLst>
          </p:cNvPr>
          <p:cNvSpPr>
            <a:spLocks noEditPoints="1"/>
          </p:cNvSpPr>
          <p:nvPr/>
        </p:nvSpPr>
        <p:spPr bwMode="auto">
          <a:xfrm>
            <a:off x="2111642" y="1917286"/>
            <a:ext cx="96363" cy="216087"/>
          </a:xfrm>
          <a:custGeom>
            <a:avLst/>
            <a:gdLst>
              <a:gd name="T0" fmla="*/ 33 w 33"/>
              <a:gd name="T1" fmla="*/ 1 h 74"/>
              <a:gd name="T2" fmla="*/ 32 w 33"/>
              <a:gd name="T3" fmla="*/ 1 h 74"/>
              <a:gd name="T4" fmla="*/ 31 w 33"/>
              <a:gd name="T5" fmla="*/ 4 h 74"/>
              <a:gd name="T6" fmla="*/ 29 w 33"/>
              <a:gd name="T7" fmla="*/ 10 h 74"/>
              <a:gd name="T8" fmla="*/ 29 w 33"/>
              <a:gd name="T9" fmla="*/ 7 h 74"/>
              <a:gd name="T10" fmla="*/ 28 w 33"/>
              <a:gd name="T11" fmla="*/ 10 h 74"/>
              <a:gd name="T12" fmla="*/ 29 w 33"/>
              <a:gd name="T13" fmla="*/ 10 h 74"/>
              <a:gd name="T14" fmla="*/ 27 w 33"/>
              <a:gd name="T15" fmla="*/ 14 h 74"/>
              <a:gd name="T16" fmla="*/ 26 w 33"/>
              <a:gd name="T17" fmla="*/ 14 h 74"/>
              <a:gd name="T18" fmla="*/ 25 w 33"/>
              <a:gd name="T19" fmla="*/ 18 h 74"/>
              <a:gd name="T20" fmla="*/ 22 w 33"/>
              <a:gd name="T21" fmla="*/ 24 h 74"/>
              <a:gd name="T22" fmla="*/ 23 w 33"/>
              <a:gd name="T23" fmla="*/ 21 h 74"/>
              <a:gd name="T24" fmla="*/ 22 w 33"/>
              <a:gd name="T25" fmla="*/ 24 h 74"/>
              <a:gd name="T26" fmla="*/ 22 w 33"/>
              <a:gd name="T27" fmla="*/ 24 h 74"/>
              <a:gd name="T28" fmla="*/ 21 w 33"/>
              <a:gd name="T29" fmla="*/ 28 h 74"/>
              <a:gd name="T30" fmla="*/ 20 w 33"/>
              <a:gd name="T31" fmla="*/ 28 h 74"/>
              <a:gd name="T32" fmla="*/ 19 w 33"/>
              <a:gd name="T33" fmla="*/ 32 h 74"/>
              <a:gd name="T34" fmla="*/ 16 w 33"/>
              <a:gd name="T35" fmla="*/ 38 h 74"/>
              <a:gd name="T36" fmla="*/ 17 w 33"/>
              <a:gd name="T37" fmla="*/ 35 h 74"/>
              <a:gd name="T38" fmla="*/ 15 w 33"/>
              <a:gd name="T39" fmla="*/ 38 h 74"/>
              <a:gd name="T40" fmla="*/ 16 w 33"/>
              <a:gd name="T41" fmla="*/ 38 h 74"/>
              <a:gd name="T42" fmla="*/ 15 w 33"/>
              <a:gd name="T43" fmla="*/ 42 h 74"/>
              <a:gd name="T44" fmla="*/ 14 w 33"/>
              <a:gd name="T45" fmla="*/ 42 h 74"/>
              <a:gd name="T46" fmla="*/ 13 w 33"/>
              <a:gd name="T47" fmla="*/ 46 h 74"/>
              <a:gd name="T48" fmla="*/ 10 w 33"/>
              <a:gd name="T49" fmla="*/ 53 h 74"/>
              <a:gd name="T50" fmla="*/ 11 w 33"/>
              <a:gd name="T51" fmla="*/ 49 h 74"/>
              <a:gd name="T52" fmla="*/ 9 w 33"/>
              <a:gd name="T53" fmla="*/ 52 h 74"/>
              <a:gd name="T54" fmla="*/ 10 w 33"/>
              <a:gd name="T55" fmla="*/ 53 h 74"/>
              <a:gd name="T56" fmla="*/ 8 w 33"/>
              <a:gd name="T57" fmla="*/ 57 h 74"/>
              <a:gd name="T58" fmla="*/ 7 w 33"/>
              <a:gd name="T59" fmla="*/ 56 h 74"/>
              <a:gd name="T60" fmla="*/ 7 w 33"/>
              <a:gd name="T61" fmla="*/ 60 h 74"/>
              <a:gd name="T62" fmla="*/ 4 w 33"/>
              <a:gd name="T63" fmla="*/ 67 h 74"/>
              <a:gd name="T64" fmla="*/ 5 w 33"/>
              <a:gd name="T65" fmla="*/ 63 h 74"/>
              <a:gd name="T66" fmla="*/ 3 w 33"/>
              <a:gd name="T67" fmla="*/ 66 h 74"/>
              <a:gd name="T68" fmla="*/ 4 w 33"/>
              <a:gd name="T69" fmla="*/ 67 h 74"/>
              <a:gd name="T70" fmla="*/ 2 w 33"/>
              <a:gd name="T71" fmla="*/ 71 h 74"/>
              <a:gd name="T72" fmla="*/ 1 w 33"/>
              <a:gd name="T73" fmla="*/ 70 h 74"/>
              <a:gd name="T74" fmla="*/ 0 w 33"/>
              <a:gd name="T75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" h="74">
                <a:moveTo>
                  <a:pt x="31" y="3"/>
                </a:moveTo>
                <a:lnTo>
                  <a:pt x="33" y="1"/>
                </a:lnTo>
                <a:lnTo>
                  <a:pt x="33" y="0"/>
                </a:lnTo>
                <a:lnTo>
                  <a:pt x="32" y="1"/>
                </a:lnTo>
                <a:lnTo>
                  <a:pt x="30" y="3"/>
                </a:lnTo>
                <a:lnTo>
                  <a:pt x="31" y="4"/>
                </a:lnTo>
                <a:lnTo>
                  <a:pt x="31" y="3"/>
                </a:lnTo>
                <a:close/>
                <a:moveTo>
                  <a:pt x="29" y="10"/>
                </a:moveTo>
                <a:lnTo>
                  <a:pt x="30" y="7"/>
                </a:lnTo>
                <a:lnTo>
                  <a:pt x="29" y="7"/>
                </a:lnTo>
                <a:lnTo>
                  <a:pt x="29" y="7"/>
                </a:lnTo>
                <a:lnTo>
                  <a:pt x="28" y="10"/>
                </a:lnTo>
                <a:lnTo>
                  <a:pt x="28" y="11"/>
                </a:lnTo>
                <a:lnTo>
                  <a:pt x="29" y="10"/>
                </a:lnTo>
                <a:close/>
                <a:moveTo>
                  <a:pt x="25" y="17"/>
                </a:moveTo>
                <a:lnTo>
                  <a:pt x="27" y="14"/>
                </a:lnTo>
                <a:lnTo>
                  <a:pt x="27" y="14"/>
                </a:lnTo>
                <a:lnTo>
                  <a:pt x="26" y="14"/>
                </a:lnTo>
                <a:lnTo>
                  <a:pt x="24" y="17"/>
                </a:lnTo>
                <a:lnTo>
                  <a:pt x="25" y="18"/>
                </a:lnTo>
                <a:lnTo>
                  <a:pt x="25" y="17"/>
                </a:lnTo>
                <a:close/>
                <a:moveTo>
                  <a:pt x="22" y="24"/>
                </a:moveTo>
                <a:lnTo>
                  <a:pt x="24" y="21"/>
                </a:lnTo>
                <a:lnTo>
                  <a:pt x="23" y="21"/>
                </a:lnTo>
                <a:lnTo>
                  <a:pt x="23" y="21"/>
                </a:lnTo>
                <a:lnTo>
                  <a:pt x="22" y="24"/>
                </a:lnTo>
                <a:lnTo>
                  <a:pt x="22" y="25"/>
                </a:lnTo>
                <a:lnTo>
                  <a:pt x="22" y="24"/>
                </a:lnTo>
                <a:close/>
                <a:moveTo>
                  <a:pt x="19" y="31"/>
                </a:moveTo>
                <a:lnTo>
                  <a:pt x="21" y="28"/>
                </a:lnTo>
                <a:lnTo>
                  <a:pt x="21" y="28"/>
                </a:lnTo>
                <a:lnTo>
                  <a:pt x="20" y="28"/>
                </a:lnTo>
                <a:lnTo>
                  <a:pt x="18" y="31"/>
                </a:lnTo>
                <a:lnTo>
                  <a:pt x="19" y="32"/>
                </a:lnTo>
                <a:lnTo>
                  <a:pt x="19" y="31"/>
                </a:lnTo>
                <a:close/>
                <a:moveTo>
                  <a:pt x="16" y="38"/>
                </a:moveTo>
                <a:lnTo>
                  <a:pt x="18" y="35"/>
                </a:lnTo>
                <a:lnTo>
                  <a:pt x="17" y="35"/>
                </a:lnTo>
                <a:lnTo>
                  <a:pt x="17" y="35"/>
                </a:lnTo>
                <a:lnTo>
                  <a:pt x="15" y="38"/>
                </a:lnTo>
                <a:lnTo>
                  <a:pt x="15" y="39"/>
                </a:lnTo>
                <a:lnTo>
                  <a:pt x="16" y="38"/>
                </a:lnTo>
                <a:close/>
                <a:moveTo>
                  <a:pt x="13" y="45"/>
                </a:moveTo>
                <a:lnTo>
                  <a:pt x="15" y="42"/>
                </a:lnTo>
                <a:lnTo>
                  <a:pt x="15" y="42"/>
                </a:lnTo>
                <a:lnTo>
                  <a:pt x="14" y="42"/>
                </a:lnTo>
                <a:lnTo>
                  <a:pt x="12" y="45"/>
                </a:lnTo>
                <a:lnTo>
                  <a:pt x="13" y="46"/>
                </a:lnTo>
                <a:lnTo>
                  <a:pt x="13" y="45"/>
                </a:lnTo>
                <a:close/>
                <a:moveTo>
                  <a:pt x="10" y="53"/>
                </a:moveTo>
                <a:lnTo>
                  <a:pt x="12" y="50"/>
                </a:lnTo>
                <a:lnTo>
                  <a:pt x="11" y="49"/>
                </a:lnTo>
                <a:lnTo>
                  <a:pt x="11" y="49"/>
                </a:lnTo>
                <a:lnTo>
                  <a:pt x="9" y="52"/>
                </a:lnTo>
                <a:lnTo>
                  <a:pt x="9" y="53"/>
                </a:lnTo>
                <a:lnTo>
                  <a:pt x="10" y="53"/>
                </a:lnTo>
                <a:close/>
                <a:moveTo>
                  <a:pt x="7" y="60"/>
                </a:moveTo>
                <a:lnTo>
                  <a:pt x="8" y="57"/>
                </a:lnTo>
                <a:lnTo>
                  <a:pt x="8" y="56"/>
                </a:lnTo>
                <a:lnTo>
                  <a:pt x="7" y="56"/>
                </a:lnTo>
                <a:lnTo>
                  <a:pt x="6" y="59"/>
                </a:lnTo>
                <a:lnTo>
                  <a:pt x="7" y="60"/>
                </a:lnTo>
                <a:lnTo>
                  <a:pt x="7" y="60"/>
                </a:lnTo>
                <a:close/>
                <a:moveTo>
                  <a:pt x="4" y="67"/>
                </a:moveTo>
                <a:lnTo>
                  <a:pt x="6" y="64"/>
                </a:lnTo>
                <a:lnTo>
                  <a:pt x="5" y="63"/>
                </a:lnTo>
                <a:lnTo>
                  <a:pt x="5" y="63"/>
                </a:lnTo>
                <a:lnTo>
                  <a:pt x="3" y="66"/>
                </a:lnTo>
                <a:lnTo>
                  <a:pt x="3" y="67"/>
                </a:lnTo>
                <a:lnTo>
                  <a:pt x="4" y="67"/>
                </a:lnTo>
                <a:close/>
                <a:moveTo>
                  <a:pt x="0" y="74"/>
                </a:moveTo>
                <a:lnTo>
                  <a:pt x="2" y="71"/>
                </a:lnTo>
                <a:lnTo>
                  <a:pt x="2" y="70"/>
                </a:lnTo>
                <a:lnTo>
                  <a:pt x="1" y="70"/>
                </a:lnTo>
                <a:lnTo>
                  <a:pt x="0" y="73"/>
                </a:lnTo>
                <a:lnTo>
                  <a:pt x="0" y="74"/>
                </a:lnTo>
                <a:lnTo>
                  <a:pt x="0" y="74"/>
                </a:lnTo>
                <a:close/>
              </a:path>
            </a:pathLst>
          </a:custGeom>
          <a:solidFill>
            <a:srgbClr val="D72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07" name="Freeform 896">
            <a:extLst>
              <a:ext uri="{FF2B5EF4-FFF2-40B4-BE49-F238E27FC236}">
                <a16:creationId xmlns:a16="http://schemas.microsoft.com/office/drawing/2014/main" id="{18631649-8ADE-4A25-A2E6-10A9080E8977}"/>
              </a:ext>
            </a:extLst>
          </p:cNvPr>
          <p:cNvSpPr>
            <a:spLocks noEditPoints="1"/>
          </p:cNvSpPr>
          <p:nvPr/>
        </p:nvSpPr>
        <p:spPr bwMode="auto">
          <a:xfrm>
            <a:off x="2245965" y="1896846"/>
            <a:ext cx="119723" cy="108043"/>
          </a:xfrm>
          <a:custGeom>
            <a:avLst/>
            <a:gdLst>
              <a:gd name="T0" fmla="*/ 2 w 41"/>
              <a:gd name="T1" fmla="*/ 1 h 37"/>
              <a:gd name="T2" fmla="*/ 1 w 41"/>
              <a:gd name="T3" fmla="*/ 0 h 37"/>
              <a:gd name="T4" fmla="*/ 0 w 41"/>
              <a:gd name="T5" fmla="*/ 0 h 37"/>
              <a:gd name="T6" fmla="*/ 0 w 41"/>
              <a:gd name="T7" fmla="*/ 1 h 37"/>
              <a:gd name="T8" fmla="*/ 1 w 41"/>
              <a:gd name="T9" fmla="*/ 1 h 37"/>
              <a:gd name="T10" fmla="*/ 2 w 41"/>
              <a:gd name="T11" fmla="*/ 1 h 37"/>
              <a:gd name="T12" fmla="*/ 2 w 41"/>
              <a:gd name="T13" fmla="*/ 1 h 37"/>
              <a:gd name="T14" fmla="*/ 7 w 41"/>
              <a:gd name="T15" fmla="*/ 6 h 37"/>
              <a:gd name="T16" fmla="*/ 4 w 41"/>
              <a:gd name="T17" fmla="*/ 3 h 37"/>
              <a:gd name="T18" fmla="*/ 4 w 41"/>
              <a:gd name="T19" fmla="*/ 3 h 37"/>
              <a:gd name="T20" fmla="*/ 4 w 41"/>
              <a:gd name="T21" fmla="*/ 3 h 37"/>
              <a:gd name="T22" fmla="*/ 6 w 41"/>
              <a:gd name="T23" fmla="*/ 6 h 37"/>
              <a:gd name="T24" fmla="*/ 7 w 41"/>
              <a:gd name="T25" fmla="*/ 6 h 37"/>
              <a:gd name="T26" fmla="*/ 7 w 41"/>
              <a:gd name="T27" fmla="*/ 6 h 37"/>
              <a:gd name="T28" fmla="*/ 13 w 41"/>
              <a:gd name="T29" fmla="*/ 10 h 37"/>
              <a:gd name="T30" fmla="*/ 10 w 41"/>
              <a:gd name="T31" fmla="*/ 8 h 37"/>
              <a:gd name="T32" fmla="*/ 10 w 41"/>
              <a:gd name="T33" fmla="*/ 8 h 37"/>
              <a:gd name="T34" fmla="*/ 10 w 41"/>
              <a:gd name="T35" fmla="*/ 8 h 37"/>
              <a:gd name="T36" fmla="*/ 12 w 41"/>
              <a:gd name="T37" fmla="*/ 11 h 37"/>
              <a:gd name="T38" fmla="*/ 13 w 41"/>
              <a:gd name="T39" fmla="*/ 11 h 37"/>
              <a:gd name="T40" fmla="*/ 13 w 41"/>
              <a:gd name="T41" fmla="*/ 10 h 37"/>
              <a:gd name="T42" fmla="*/ 19 w 41"/>
              <a:gd name="T43" fmla="*/ 15 h 37"/>
              <a:gd name="T44" fmla="*/ 16 w 41"/>
              <a:gd name="T45" fmla="*/ 13 h 37"/>
              <a:gd name="T46" fmla="*/ 15 w 41"/>
              <a:gd name="T47" fmla="*/ 13 h 37"/>
              <a:gd name="T48" fmla="*/ 15 w 41"/>
              <a:gd name="T49" fmla="*/ 14 h 37"/>
              <a:gd name="T50" fmla="*/ 18 w 41"/>
              <a:gd name="T51" fmla="*/ 16 h 37"/>
              <a:gd name="T52" fmla="*/ 19 w 41"/>
              <a:gd name="T53" fmla="*/ 16 h 37"/>
              <a:gd name="T54" fmla="*/ 19 w 41"/>
              <a:gd name="T55" fmla="*/ 15 h 37"/>
              <a:gd name="T56" fmla="*/ 24 w 41"/>
              <a:gd name="T57" fmla="*/ 21 h 37"/>
              <a:gd name="T58" fmla="*/ 21 w 41"/>
              <a:gd name="T59" fmla="*/ 18 h 37"/>
              <a:gd name="T60" fmla="*/ 20 w 41"/>
              <a:gd name="T61" fmla="*/ 18 h 37"/>
              <a:gd name="T62" fmla="*/ 21 w 41"/>
              <a:gd name="T63" fmla="*/ 19 h 37"/>
              <a:gd name="T64" fmla="*/ 24 w 41"/>
              <a:gd name="T65" fmla="*/ 22 h 37"/>
              <a:gd name="T66" fmla="*/ 25 w 41"/>
              <a:gd name="T67" fmla="*/ 22 h 37"/>
              <a:gd name="T68" fmla="*/ 24 w 41"/>
              <a:gd name="T69" fmla="*/ 21 h 37"/>
              <a:gd name="T70" fmla="*/ 30 w 41"/>
              <a:gd name="T71" fmla="*/ 26 h 37"/>
              <a:gd name="T72" fmla="*/ 27 w 41"/>
              <a:gd name="T73" fmla="*/ 23 h 37"/>
              <a:gd name="T74" fmla="*/ 26 w 41"/>
              <a:gd name="T75" fmla="*/ 23 h 37"/>
              <a:gd name="T76" fmla="*/ 26 w 41"/>
              <a:gd name="T77" fmla="*/ 24 h 37"/>
              <a:gd name="T78" fmla="*/ 29 w 41"/>
              <a:gd name="T79" fmla="*/ 27 h 37"/>
              <a:gd name="T80" fmla="*/ 30 w 41"/>
              <a:gd name="T81" fmla="*/ 27 h 37"/>
              <a:gd name="T82" fmla="*/ 30 w 41"/>
              <a:gd name="T83" fmla="*/ 26 h 37"/>
              <a:gd name="T84" fmla="*/ 35 w 41"/>
              <a:gd name="T85" fmla="*/ 31 h 37"/>
              <a:gd name="T86" fmla="*/ 33 w 41"/>
              <a:gd name="T87" fmla="*/ 29 h 37"/>
              <a:gd name="T88" fmla="*/ 32 w 41"/>
              <a:gd name="T89" fmla="*/ 29 h 37"/>
              <a:gd name="T90" fmla="*/ 32 w 41"/>
              <a:gd name="T91" fmla="*/ 30 h 37"/>
              <a:gd name="T92" fmla="*/ 35 w 41"/>
              <a:gd name="T93" fmla="*/ 32 h 37"/>
              <a:gd name="T94" fmla="*/ 35 w 41"/>
              <a:gd name="T95" fmla="*/ 32 h 37"/>
              <a:gd name="T96" fmla="*/ 35 w 41"/>
              <a:gd name="T97" fmla="*/ 31 h 37"/>
              <a:gd name="T98" fmla="*/ 41 w 41"/>
              <a:gd name="T99" fmla="*/ 37 h 37"/>
              <a:gd name="T100" fmla="*/ 39 w 41"/>
              <a:gd name="T101" fmla="*/ 34 h 37"/>
              <a:gd name="T102" fmla="*/ 38 w 41"/>
              <a:gd name="T103" fmla="*/ 34 h 37"/>
              <a:gd name="T104" fmla="*/ 38 w 41"/>
              <a:gd name="T105" fmla="*/ 35 h 37"/>
              <a:gd name="T106" fmla="*/ 40 w 41"/>
              <a:gd name="T107" fmla="*/ 37 h 37"/>
              <a:gd name="T108" fmla="*/ 41 w 41"/>
              <a:gd name="T109" fmla="*/ 37 h 37"/>
              <a:gd name="T110" fmla="*/ 41 w 41"/>
              <a:gd name="T111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1" h="37">
                <a:moveTo>
                  <a:pt x="2" y="1"/>
                </a:moveTo>
                <a:lnTo>
                  <a:pt x="1" y="0"/>
                </a:lnTo>
                <a:lnTo>
                  <a:pt x="0" y="0"/>
                </a:lnTo>
                <a:lnTo>
                  <a:pt x="0" y="1"/>
                </a:lnTo>
                <a:lnTo>
                  <a:pt x="1" y="1"/>
                </a:lnTo>
                <a:lnTo>
                  <a:pt x="2" y="1"/>
                </a:lnTo>
                <a:lnTo>
                  <a:pt x="2" y="1"/>
                </a:lnTo>
                <a:close/>
                <a:moveTo>
                  <a:pt x="7" y="6"/>
                </a:moveTo>
                <a:lnTo>
                  <a:pt x="4" y="3"/>
                </a:lnTo>
                <a:lnTo>
                  <a:pt x="4" y="3"/>
                </a:lnTo>
                <a:lnTo>
                  <a:pt x="4" y="3"/>
                </a:lnTo>
                <a:lnTo>
                  <a:pt x="6" y="6"/>
                </a:lnTo>
                <a:lnTo>
                  <a:pt x="7" y="6"/>
                </a:lnTo>
                <a:lnTo>
                  <a:pt x="7" y="6"/>
                </a:lnTo>
                <a:close/>
                <a:moveTo>
                  <a:pt x="13" y="10"/>
                </a:moveTo>
                <a:lnTo>
                  <a:pt x="10" y="8"/>
                </a:lnTo>
                <a:lnTo>
                  <a:pt x="10" y="8"/>
                </a:lnTo>
                <a:lnTo>
                  <a:pt x="10" y="8"/>
                </a:lnTo>
                <a:lnTo>
                  <a:pt x="12" y="11"/>
                </a:lnTo>
                <a:lnTo>
                  <a:pt x="13" y="11"/>
                </a:lnTo>
                <a:lnTo>
                  <a:pt x="13" y="10"/>
                </a:lnTo>
                <a:close/>
                <a:moveTo>
                  <a:pt x="19" y="15"/>
                </a:moveTo>
                <a:lnTo>
                  <a:pt x="16" y="13"/>
                </a:lnTo>
                <a:lnTo>
                  <a:pt x="15" y="13"/>
                </a:lnTo>
                <a:lnTo>
                  <a:pt x="15" y="14"/>
                </a:lnTo>
                <a:lnTo>
                  <a:pt x="18" y="16"/>
                </a:lnTo>
                <a:lnTo>
                  <a:pt x="19" y="16"/>
                </a:lnTo>
                <a:lnTo>
                  <a:pt x="19" y="15"/>
                </a:lnTo>
                <a:close/>
                <a:moveTo>
                  <a:pt x="24" y="21"/>
                </a:moveTo>
                <a:lnTo>
                  <a:pt x="21" y="18"/>
                </a:lnTo>
                <a:lnTo>
                  <a:pt x="20" y="18"/>
                </a:lnTo>
                <a:lnTo>
                  <a:pt x="21" y="19"/>
                </a:lnTo>
                <a:lnTo>
                  <a:pt x="24" y="22"/>
                </a:lnTo>
                <a:lnTo>
                  <a:pt x="25" y="22"/>
                </a:lnTo>
                <a:lnTo>
                  <a:pt x="24" y="21"/>
                </a:lnTo>
                <a:close/>
                <a:moveTo>
                  <a:pt x="30" y="26"/>
                </a:moveTo>
                <a:lnTo>
                  <a:pt x="27" y="23"/>
                </a:lnTo>
                <a:lnTo>
                  <a:pt x="26" y="23"/>
                </a:lnTo>
                <a:lnTo>
                  <a:pt x="26" y="24"/>
                </a:lnTo>
                <a:lnTo>
                  <a:pt x="29" y="27"/>
                </a:lnTo>
                <a:lnTo>
                  <a:pt x="30" y="27"/>
                </a:lnTo>
                <a:lnTo>
                  <a:pt x="30" y="26"/>
                </a:lnTo>
                <a:close/>
                <a:moveTo>
                  <a:pt x="35" y="31"/>
                </a:moveTo>
                <a:lnTo>
                  <a:pt x="33" y="29"/>
                </a:lnTo>
                <a:lnTo>
                  <a:pt x="32" y="29"/>
                </a:lnTo>
                <a:lnTo>
                  <a:pt x="32" y="30"/>
                </a:lnTo>
                <a:lnTo>
                  <a:pt x="35" y="32"/>
                </a:lnTo>
                <a:lnTo>
                  <a:pt x="35" y="32"/>
                </a:lnTo>
                <a:lnTo>
                  <a:pt x="35" y="31"/>
                </a:lnTo>
                <a:close/>
                <a:moveTo>
                  <a:pt x="41" y="37"/>
                </a:moveTo>
                <a:lnTo>
                  <a:pt x="39" y="34"/>
                </a:lnTo>
                <a:lnTo>
                  <a:pt x="38" y="34"/>
                </a:lnTo>
                <a:lnTo>
                  <a:pt x="38" y="35"/>
                </a:lnTo>
                <a:lnTo>
                  <a:pt x="40" y="37"/>
                </a:lnTo>
                <a:lnTo>
                  <a:pt x="41" y="37"/>
                </a:lnTo>
                <a:lnTo>
                  <a:pt x="41" y="37"/>
                </a:lnTo>
                <a:close/>
              </a:path>
            </a:pathLst>
          </a:custGeom>
          <a:solidFill>
            <a:srgbClr val="D72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09" name="Freeform 897">
            <a:extLst>
              <a:ext uri="{FF2B5EF4-FFF2-40B4-BE49-F238E27FC236}">
                <a16:creationId xmlns:a16="http://schemas.microsoft.com/office/drawing/2014/main" id="{921270F5-8CAA-40F3-9CB3-E2C6D59B9D25}"/>
              </a:ext>
            </a:extLst>
          </p:cNvPr>
          <p:cNvSpPr>
            <a:spLocks/>
          </p:cNvSpPr>
          <p:nvPr/>
        </p:nvSpPr>
        <p:spPr bwMode="auto">
          <a:xfrm>
            <a:off x="2228445" y="1835523"/>
            <a:ext cx="2920" cy="37961"/>
          </a:xfrm>
          <a:custGeom>
            <a:avLst/>
            <a:gdLst>
              <a:gd name="T0" fmla="*/ 1 w 1"/>
              <a:gd name="T1" fmla="*/ 12 h 13"/>
              <a:gd name="T2" fmla="*/ 1 w 1"/>
              <a:gd name="T3" fmla="*/ 1 h 13"/>
              <a:gd name="T4" fmla="*/ 1 w 1"/>
              <a:gd name="T5" fmla="*/ 0 h 13"/>
              <a:gd name="T6" fmla="*/ 0 w 1"/>
              <a:gd name="T7" fmla="*/ 1 h 13"/>
              <a:gd name="T8" fmla="*/ 0 w 1"/>
              <a:gd name="T9" fmla="*/ 12 h 13"/>
              <a:gd name="T10" fmla="*/ 1 w 1"/>
              <a:gd name="T11" fmla="*/ 13 h 13"/>
              <a:gd name="T12" fmla="*/ 1 w 1"/>
              <a:gd name="T13" fmla="*/ 1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3">
                <a:moveTo>
                  <a:pt x="1" y="12"/>
                </a:moveTo>
                <a:lnTo>
                  <a:pt x="1" y="1"/>
                </a:lnTo>
                <a:lnTo>
                  <a:pt x="1" y="0"/>
                </a:lnTo>
                <a:lnTo>
                  <a:pt x="0" y="1"/>
                </a:lnTo>
                <a:lnTo>
                  <a:pt x="0" y="12"/>
                </a:lnTo>
                <a:lnTo>
                  <a:pt x="1" y="13"/>
                </a:lnTo>
                <a:lnTo>
                  <a:pt x="1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10" name="Freeform 898">
            <a:extLst>
              <a:ext uri="{FF2B5EF4-FFF2-40B4-BE49-F238E27FC236}">
                <a16:creationId xmlns:a16="http://schemas.microsoft.com/office/drawing/2014/main" id="{888C361E-0868-478E-8AA7-1E90F9D92D7D}"/>
              </a:ext>
            </a:extLst>
          </p:cNvPr>
          <p:cNvSpPr>
            <a:spLocks/>
          </p:cNvSpPr>
          <p:nvPr/>
        </p:nvSpPr>
        <p:spPr bwMode="auto">
          <a:xfrm>
            <a:off x="2228445" y="1835523"/>
            <a:ext cx="2920" cy="37961"/>
          </a:xfrm>
          <a:custGeom>
            <a:avLst/>
            <a:gdLst>
              <a:gd name="T0" fmla="*/ 1 w 1"/>
              <a:gd name="T1" fmla="*/ 12 h 13"/>
              <a:gd name="T2" fmla="*/ 1 w 1"/>
              <a:gd name="T3" fmla="*/ 1 h 13"/>
              <a:gd name="T4" fmla="*/ 1 w 1"/>
              <a:gd name="T5" fmla="*/ 0 h 13"/>
              <a:gd name="T6" fmla="*/ 0 w 1"/>
              <a:gd name="T7" fmla="*/ 1 h 13"/>
              <a:gd name="T8" fmla="*/ 0 w 1"/>
              <a:gd name="T9" fmla="*/ 12 h 13"/>
              <a:gd name="T10" fmla="*/ 1 w 1"/>
              <a:gd name="T11" fmla="*/ 13 h 13"/>
              <a:gd name="T12" fmla="*/ 1 w 1"/>
              <a:gd name="T13" fmla="*/ 1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3">
                <a:moveTo>
                  <a:pt x="1" y="12"/>
                </a:moveTo>
                <a:lnTo>
                  <a:pt x="1" y="1"/>
                </a:lnTo>
                <a:lnTo>
                  <a:pt x="1" y="0"/>
                </a:lnTo>
                <a:lnTo>
                  <a:pt x="0" y="1"/>
                </a:lnTo>
                <a:lnTo>
                  <a:pt x="0" y="12"/>
                </a:lnTo>
                <a:lnTo>
                  <a:pt x="1" y="13"/>
                </a:lnTo>
                <a:lnTo>
                  <a:pt x="1" y="1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11" name="Freeform 899">
            <a:extLst>
              <a:ext uri="{FF2B5EF4-FFF2-40B4-BE49-F238E27FC236}">
                <a16:creationId xmlns:a16="http://schemas.microsoft.com/office/drawing/2014/main" id="{D2807EF8-4C96-435E-8535-AC969ED380A2}"/>
              </a:ext>
            </a:extLst>
          </p:cNvPr>
          <p:cNvSpPr>
            <a:spLocks/>
          </p:cNvSpPr>
          <p:nvPr/>
        </p:nvSpPr>
        <p:spPr bwMode="auto">
          <a:xfrm>
            <a:off x="2222605" y="1815083"/>
            <a:ext cx="14601" cy="23361"/>
          </a:xfrm>
          <a:custGeom>
            <a:avLst/>
            <a:gdLst>
              <a:gd name="T0" fmla="*/ 3 w 5"/>
              <a:gd name="T1" fmla="*/ 2 h 8"/>
              <a:gd name="T2" fmla="*/ 2 w 5"/>
              <a:gd name="T3" fmla="*/ 2 h 8"/>
              <a:gd name="T4" fmla="*/ 0 w 5"/>
              <a:gd name="T5" fmla="*/ 8 h 8"/>
              <a:gd name="T6" fmla="*/ 4 w 5"/>
              <a:gd name="T7" fmla="*/ 8 h 8"/>
              <a:gd name="T8" fmla="*/ 5 w 5"/>
              <a:gd name="T9" fmla="*/ 8 h 8"/>
              <a:gd name="T10" fmla="*/ 3 w 5"/>
              <a:gd name="T11" fmla="*/ 0 h 8"/>
              <a:gd name="T12" fmla="*/ 2 w 5"/>
              <a:gd name="T13" fmla="*/ 2 h 8"/>
              <a:gd name="T14" fmla="*/ 3 w 5"/>
              <a:gd name="T15" fmla="*/ 2 h 8"/>
              <a:gd name="T16" fmla="*/ 2 w 5"/>
              <a:gd name="T17" fmla="*/ 2 h 8"/>
              <a:gd name="T18" fmla="*/ 4 w 5"/>
              <a:gd name="T19" fmla="*/ 7 h 8"/>
              <a:gd name="T20" fmla="*/ 1 w 5"/>
              <a:gd name="T21" fmla="*/ 7 h 8"/>
              <a:gd name="T22" fmla="*/ 3 w 5"/>
              <a:gd name="T23" fmla="*/ 2 h 8"/>
              <a:gd name="T24" fmla="*/ 3 w 5"/>
              <a:gd name="T25" fmla="*/ 2 h 8"/>
              <a:gd name="T26" fmla="*/ 2 w 5"/>
              <a:gd name="T27" fmla="*/ 2 h 8"/>
              <a:gd name="T28" fmla="*/ 3 w 5"/>
              <a:gd name="T29" fmla="*/ 2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" h="8">
                <a:moveTo>
                  <a:pt x="3" y="2"/>
                </a:moveTo>
                <a:lnTo>
                  <a:pt x="2" y="2"/>
                </a:lnTo>
                <a:lnTo>
                  <a:pt x="0" y="8"/>
                </a:lnTo>
                <a:lnTo>
                  <a:pt x="4" y="8"/>
                </a:lnTo>
                <a:lnTo>
                  <a:pt x="5" y="8"/>
                </a:lnTo>
                <a:lnTo>
                  <a:pt x="3" y="0"/>
                </a:lnTo>
                <a:lnTo>
                  <a:pt x="2" y="2"/>
                </a:lnTo>
                <a:lnTo>
                  <a:pt x="3" y="2"/>
                </a:lnTo>
                <a:lnTo>
                  <a:pt x="2" y="2"/>
                </a:lnTo>
                <a:lnTo>
                  <a:pt x="4" y="7"/>
                </a:lnTo>
                <a:lnTo>
                  <a:pt x="1" y="7"/>
                </a:lnTo>
                <a:lnTo>
                  <a:pt x="3" y="2"/>
                </a:lnTo>
                <a:lnTo>
                  <a:pt x="3" y="2"/>
                </a:lnTo>
                <a:lnTo>
                  <a:pt x="2" y="2"/>
                </a:lnTo>
                <a:lnTo>
                  <a:pt x="3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16" name="Freeform 900">
            <a:extLst>
              <a:ext uri="{FF2B5EF4-FFF2-40B4-BE49-F238E27FC236}">
                <a16:creationId xmlns:a16="http://schemas.microsoft.com/office/drawing/2014/main" id="{990943D0-8073-4D66-85E0-49EDF5B970B9}"/>
              </a:ext>
            </a:extLst>
          </p:cNvPr>
          <p:cNvSpPr>
            <a:spLocks noEditPoints="1"/>
          </p:cNvSpPr>
          <p:nvPr/>
        </p:nvSpPr>
        <p:spPr bwMode="auto">
          <a:xfrm>
            <a:off x="2094122" y="1809243"/>
            <a:ext cx="14601" cy="23361"/>
          </a:xfrm>
          <a:custGeom>
            <a:avLst/>
            <a:gdLst>
              <a:gd name="T0" fmla="*/ 1 w 5"/>
              <a:gd name="T1" fmla="*/ 7 h 9"/>
              <a:gd name="T2" fmla="*/ 3 w 5"/>
              <a:gd name="T3" fmla="*/ 9 h 9"/>
              <a:gd name="T4" fmla="*/ 4 w 5"/>
              <a:gd name="T5" fmla="*/ 8 h 9"/>
              <a:gd name="T6" fmla="*/ 5 w 5"/>
              <a:gd name="T7" fmla="*/ 7 h 9"/>
              <a:gd name="T8" fmla="*/ 5 w 5"/>
              <a:gd name="T9" fmla="*/ 4 h 9"/>
              <a:gd name="T10" fmla="*/ 4 w 5"/>
              <a:gd name="T11" fmla="*/ 1 h 9"/>
              <a:gd name="T12" fmla="*/ 3 w 5"/>
              <a:gd name="T13" fmla="*/ 0 h 9"/>
              <a:gd name="T14" fmla="*/ 1 w 5"/>
              <a:gd name="T15" fmla="*/ 0 h 9"/>
              <a:gd name="T16" fmla="*/ 0 w 5"/>
              <a:gd name="T17" fmla="*/ 2 h 9"/>
              <a:gd name="T18" fmla="*/ 0 w 5"/>
              <a:gd name="T19" fmla="*/ 4 h 9"/>
              <a:gd name="T20" fmla="*/ 1 w 5"/>
              <a:gd name="T21" fmla="*/ 7 h 9"/>
              <a:gd name="T22" fmla="*/ 1 w 5"/>
              <a:gd name="T23" fmla="*/ 7 h 9"/>
              <a:gd name="T24" fmla="*/ 1 w 5"/>
              <a:gd name="T25" fmla="*/ 2 h 9"/>
              <a:gd name="T26" fmla="*/ 2 w 5"/>
              <a:gd name="T27" fmla="*/ 0 h 9"/>
              <a:gd name="T28" fmla="*/ 3 w 5"/>
              <a:gd name="T29" fmla="*/ 0 h 9"/>
              <a:gd name="T30" fmla="*/ 3 w 5"/>
              <a:gd name="T31" fmla="*/ 0 h 9"/>
              <a:gd name="T32" fmla="*/ 4 w 5"/>
              <a:gd name="T33" fmla="*/ 1 h 9"/>
              <a:gd name="T34" fmla="*/ 4 w 5"/>
              <a:gd name="T35" fmla="*/ 4 h 9"/>
              <a:gd name="T36" fmla="*/ 4 w 5"/>
              <a:gd name="T37" fmla="*/ 7 h 9"/>
              <a:gd name="T38" fmla="*/ 3 w 5"/>
              <a:gd name="T39" fmla="*/ 8 h 9"/>
              <a:gd name="T40" fmla="*/ 3 w 5"/>
              <a:gd name="T41" fmla="*/ 8 h 9"/>
              <a:gd name="T42" fmla="*/ 2 w 5"/>
              <a:gd name="T43" fmla="*/ 7 h 9"/>
              <a:gd name="T44" fmla="*/ 1 w 5"/>
              <a:gd name="T45" fmla="*/ 4 h 9"/>
              <a:gd name="T46" fmla="*/ 1 w 5"/>
              <a:gd name="T47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" h="9">
                <a:moveTo>
                  <a:pt x="1" y="7"/>
                </a:moveTo>
                <a:cubicBezTo>
                  <a:pt x="1" y="8"/>
                  <a:pt x="2" y="9"/>
                  <a:pt x="3" y="9"/>
                </a:cubicBezTo>
                <a:cubicBezTo>
                  <a:pt x="3" y="9"/>
                  <a:pt x="3" y="9"/>
                  <a:pt x="4" y="8"/>
                </a:cubicBezTo>
                <a:cubicBezTo>
                  <a:pt x="4" y="8"/>
                  <a:pt x="4" y="8"/>
                  <a:pt x="5" y="7"/>
                </a:cubicBezTo>
                <a:cubicBezTo>
                  <a:pt x="5" y="6"/>
                  <a:pt x="5" y="5"/>
                  <a:pt x="5" y="4"/>
                </a:cubicBezTo>
                <a:cubicBezTo>
                  <a:pt x="5" y="3"/>
                  <a:pt x="5" y="2"/>
                  <a:pt x="4" y="1"/>
                </a:cubicBezTo>
                <a:cubicBezTo>
                  <a:pt x="4" y="0"/>
                  <a:pt x="3" y="0"/>
                  <a:pt x="3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1"/>
                  <a:pt x="0" y="2"/>
                </a:cubicBezTo>
                <a:cubicBezTo>
                  <a:pt x="0" y="2"/>
                  <a:pt x="0" y="3"/>
                  <a:pt x="0" y="4"/>
                </a:cubicBezTo>
                <a:cubicBezTo>
                  <a:pt x="0" y="5"/>
                  <a:pt x="0" y="7"/>
                  <a:pt x="1" y="7"/>
                </a:cubicBezTo>
                <a:cubicBezTo>
                  <a:pt x="1" y="7"/>
                  <a:pt x="1" y="7"/>
                  <a:pt x="1" y="7"/>
                </a:cubicBezTo>
                <a:close/>
                <a:moveTo>
                  <a:pt x="1" y="2"/>
                </a:moveTo>
                <a:cubicBezTo>
                  <a:pt x="1" y="1"/>
                  <a:pt x="2" y="1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1"/>
                  <a:pt x="4" y="1"/>
                </a:cubicBezTo>
                <a:cubicBezTo>
                  <a:pt x="4" y="2"/>
                  <a:pt x="4" y="3"/>
                  <a:pt x="4" y="4"/>
                </a:cubicBezTo>
                <a:cubicBezTo>
                  <a:pt x="4" y="5"/>
                  <a:pt x="4" y="6"/>
                  <a:pt x="4" y="7"/>
                </a:cubicBezTo>
                <a:cubicBezTo>
                  <a:pt x="4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2" y="8"/>
                  <a:pt x="2" y="8"/>
                  <a:pt x="2" y="7"/>
                </a:cubicBezTo>
                <a:cubicBezTo>
                  <a:pt x="1" y="7"/>
                  <a:pt x="1" y="6"/>
                  <a:pt x="1" y="4"/>
                </a:cubicBezTo>
                <a:cubicBezTo>
                  <a:pt x="1" y="4"/>
                  <a:pt x="1" y="3"/>
                  <a:pt x="1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17" name="Freeform 901">
            <a:extLst>
              <a:ext uri="{FF2B5EF4-FFF2-40B4-BE49-F238E27FC236}">
                <a16:creationId xmlns:a16="http://schemas.microsoft.com/office/drawing/2014/main" id="{AC22EB5B-70FE-45CF-AAC9-F0E975FA84C6}"/>
              </a:ext>
            </a:extLst>
          </p:cNvPr>
          <p:cNvSpPr>
            <a:spLocks/>
          </p:cNvSpPr>
          <p:nvPr/>
        </p:nvSpPr>
        <p:spPr bwMode="auto">
          <a:xfrm>
            <a:off x="2342329" y="1809243"/>
            <a:ext cx="14601" cy="23361"/>
          </a:xfrm>
          <a:custGeom>
            <a:avLst/>
            <a:gdLst>
              <a:gd name="T0" fmla="*/ 5 w 6"/>
              <a:gd name="T1" fmla="*/ 7 h 9"/>
              <a:gd name="T2" fmla="*/ 5 w 6"/>
              <a:gd name="T3" fmla="*/ 7 h 9"/>
              <a:gd name="T4" fmla="*/ 5 w 6"/>
              <a:gd name="T5" fmla="*/ 8 h 9"/>
              <a:gd name="T6" fmla="*/ 4 w 6"/>
              <a:gd name="T7" fmla="*/ 8 h 9"/>
              <a:gd name="T8" fmla="*/ 2 w 6"/>
              <a:gd name="T9" fmla="*/ 8 h 9"/>
              <a:gd name="T10" fmla="*/ 3 w 6"/>
              <a:gd name="T11" fmla="*/ 6 h 9"/>
              <a:gd name="T12" fmla="*/ 5 w 6"/>
              <a:gd name="T13" fmla="*/ 3 h 9"/>
              <a:gd name="T14" fmla="*/ 5 w 6"/>
              <a:gd name="T15" fmla="*/ 2 h 9"/>
              <a:gd name="T16" fmla="*/ 4 w 6"/>
              <a:gd name="T17" fmla="*/ 0 h 9"/>
              <a:gd name="T18" fmla="*/ 3 w 6"/>
              <a:gd name="T19" fmla="*/ 0 h 9"/>
              <a:gd name="T20" fmla="*/ 1 w 6"/>
              <a:gd name="T21" fmla="*/ 0 h 9"/>
              <a:gd name="T22" fmla="*/ 1 w 6"/>
              <a:gd name="T23" fmla="*/ 2 h 9"/>
              <a:gd name="T24" fmla="*/ 1 w 6"/>
              <a:gd name="T25" fmla="*/ 2 h 9"/>
              <a:gd name="T26" fmla="*/ 1 w 6"/>
              <a:gd name="T27" fmla="*/ 1 h 9"/>
              <a:gd name="T28" fmla="*/ 3 w 6"/>
              <a:gd name="T29" fmla="*/ 1 h 9"/>
              <a:gd name="T30" fmla="*/ 4 w 6"/>
              <a:gd name="T31" fmla="*/ 1 h 9"/>
              <a:gd name="T32" fmla="*/ 4 w 6"/>
              <a:gd name="T33" fmla="*/ 3 h 9"/>
              <a:gd name="T34" fmla="*/ 3 w 6"/>
              <a:gd name="T35" fmla="*/ 5 h 9"/>
              <a:gd name="T36" fmla="*/ 0 w 6"/>
              <a:gd name="T37" fmla="*/ 8 h 9"/>
              <a:gd name="T38" fmla="*/ 0 w 6"/>
              <a:gd name="T39" fmla="*/ 9 h 9"/>
              <a:gd name="T40" fmla="*/ 5 w 6"/>
              <a:gd name="T41" fmla="*/ 9 h 9"/>
              <a:gd name="T42" fmla="*/ 6 w 6"/>
              <a:gd name="T43" fmla="*/ 7 h 9"/>
              <a:gd name="T44" fmla="*/ 5 w 6"/>
              <a:gd name="T45" fmla="*/ 7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" h="9">
                <a:moveTo>
                  <a:pt x="5" y="7"/>
                </a:moveTo>
                <a:cubicBezTo>
                  <a:pt x="5" y="7"/>
                  <a:pt x="5" y="7"/>
                  <a:pt x="5" y="7"/>
                </a:cubicBezTo>
                <a:cubicBezTo>
                  <a:pt x="5" y="8"/>
                  <a:pt x="5" y="8"/>
                  <a:pt x="5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7"/>
                  <a:pt x="2" y="7"/>
                  <a:pt x="3" y="6"/>
                </a:cubicBezTo>
                <a:cubicBezTo>
                  <a:pt x="4" y="5"/>
                  <a:pt x="5" y="4"/>
                  <a:pt x="5" y="3"/>
                </a:cubicBezTo>
                <a:cubicBezTo>
                  <a:pt x="5" y="3"/>
                  <a:pt x="5" y="2"/>
                  <a:pt x="5" y="2"/>
                </a:cubicBezTo>
                <a:cubicBezTo>
                  <a:pt x="5" y="1"/>
                  <a:pt x="5" y="1"/>
                  <a:pt x="4" y="0"/>
                </a:cubicBezTo>
                <a:cubicBezTo>
                  <a:pt x="4" y="0"/>
                  <a:pt x="3" y="0"/>
                  <a:pt x="3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1"/>
                  <a:pt x="1" y="1"/>
                </a:cubicBezTo>
                <a:cubicBezTo>
                  <a:pt x="2" y="1"/>
                  <a:pt x="2" y="1"/>
                  <a:pt x="3" y="1"/>
                </a:cubicBezTo>
                <a:cubicBezTo>
                  <a:pt x="3" y="1"/>
                  <a:pt x="3" y="1"/>
                  <a:pt x="4" y="1"/>
                </a:cubicBezTo>
                <a:cubicBezTo>
                  <a:pt x="4" y="2"/>
                  <a:pt x="4" y="2"/>
                  <a:pt x="4" y="3"/>
                </a:cubicBezTo>
                <a:cubicBezTo>
                  <a:pt x="4" y="3"/>
                  <a:pt x="4" y="4"/>
                  <a:pt x="3" y="5"/>
                </a:cubicBezTo>
                <a:cubicBezTo>
                  <a:pt x="3" y="6"/>
                  <a:pt x="2" y="7"/>
                  <a:pt x="0" y="8"/>
                </a:cubicBezTo>
                <a:cubicBezTo>
                  <a:pt x="0" y="9"/>
                  <a:pt x="0" y="9"/>
                  <a:pt x="0" y="9"/>
                </a:cubicBezTo>
                <a:cubicBezTo>
                  <a:pt x="5" y="9"/>
                  <a:pt x="5" y="9"/>
                  <a:pt x="5" y="9"/>
                </a:cubicBezTo>
                <a:cubicBezTo>
                  <a:pt x="6" y="7"/>
                  <a:pt x="6" y="7"/>
                  <a:pt x="6" y="7"/>
                </a:cubicBezTo>
                <a:cubicBezTo>
                  <a:pt x="5" y="7"/>
                  <a:pt x="5" y="7"/>
                  <a:pt x="5" y="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18" name="Freeform 902">
            <a:extLst>
              <a:ext uri="{FF2B5EF4-FFF2-40B4-BE49-F238E27FC236}">
                <a16:creationId xmlns:a16="http://schemas.microsoft.com/office/drawing/2014/main" id="{D5171B23-2093-4EB7-BB23-DC498F287E75}"/>
              </a:ext>
            </a:extLst>
          </p:cNvPr>
          <p:cNvSpPr>
            <a:spLocks/>
          </p:cNvSpPr>
          <p:nvPr/>
        </p:nvSpPr>
        <p:spPr bwMode="auto">
          <a:xfrm>
            <a:off x="2359849" y="1809243"/>
            <a:ext cx="8760" cy="23361"/>
          </a:xfrm>
          <a:custGeom>
            <a:avLst/>
            <a:gdLst>
              <a:gd name="T0" fmla="*/ 1 w 4"/>
              <a:gd name="T1" fmla="*/ 0 h 9"/>
              <a:gd name="T2" fmla="*/ 0 w 4"/>
              <a:gd name="T3" fmla="*/ 3 h 9"/>
              <a:gd name="T4" fmla="*/ 2 w 4"/>
              <a:gd name="T5" fmla="*/ 4 h 9"/>
              <a:gd name="T6" fmla="*/ 3 w 4"/>
              <a:gd name="T7" fmla="*/ 5 h 9"/>
              <a:gd name="T8" fmla="*/ 3 w 4"/>
              <a:gd name="T9" fmla="*/ 6 h 9"/>
              <a:gd name="T10" fmla="*/ 3 w 4"/>
              <a:gd name="T11" fmla="*/ 8 h 9"/>
              <a:gd name="T12" fmla="*/ 2 w 4"/>
              <a:gd name="T13" fmla="*/ 8 h 9"/>
              <a:gd name="T14" fmla="*/ 1 w 4"/>
              <a:gd name="T15" fmla="*/ 8 h 9"/>
              <a:gd name="T16" fmla="*/ 0 w 4"/>
              <a:gd name="T17" fmla="*/ 8 h 9"/>
              <a:gd name="T18" fmla="*/ 0 w 4"/>
              <a:gd name="T19" fmla="*/ 8 h 9"/>
              <a:gd name="T20" fmla="*/ 0 w 4"/>
              <a:gd name="T21" fmla="*/ 8 h 9"/>
              <a:gd name="T22" fmla="*/ 0 w 4"/>
              <a:gd name="T23" fmla="*/ 8 h 9"/>
              <a:gd name="T24" fmla="*/ 0 w 4"/>
              <a:gd name="T25" fmla="*/ 9 h 9"/>
              <a:gd name="T26" fmla="*/ 1 w 4"/>
              <a:gd name="T27" fmla="*/ 9 h 9"/>
              <a:gd name="T28" fmla="*/ 2 w 4"/>
              <a:gd name="T29" fmla="*/ 8 h 9"/>
              <a:gd name="T30" fmla="*/ 3 w 4"/>
              <a:gd name="T31" fmla="*/ 8 h 9"/>
              <a:gd name="T32" fmla="*/ 4 w 4"/>
              <a:gd name="T33" fmla="*/ 7 h 9"/>
              <a:gd name="T34" fmla="*/ 4 w 4"/>
              <a:gd name="T35" fmla="*/ 5 h 9"/>
              <a:gd name="T36" fmla="*/ 3 w 4"/>
              <a:gd name="T37" fmla="*/ 3 h 9"/>
              <a:gd name="T38" fmla="*/ 1 w 4"/>
              <a:gd name="T39" fmla="*/ 2 h 9"/>
              <a:gd name="T40" fmla="*/ 1 w 4"/>
              <a:gd name="T41" fmla="*/ 1 h 9"/>
              <a:gd name="T42" fmla="*/ 4 w 4"/>
              <a:gd name="T43" fmla="*/ 1 h 9"/>
              <a:gd name="T44" fmla="*/ 4 w 4"/>
              <a:gd name="T45" fmla="*/ 0 h 9"/>
              <a:gd name="T46" fmla="*/ 1 w 4"/>
              <a:gd name="T4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" h="9">
                <a:moveTo>
                  <a:pt x="1" y="0"/>
                </a:moveTo>
                <a:cubicBezTo>
                  <a:pt x="0" y="3"/>
                  <a:pt x="0" y="3"/>
                  <a:pt x="0" y="3"/>
                </a:cubicBezTo>
                <a:cubicBezTo>
                  <a:pt x="1" y="3"/>
                  <a:pt x="1" y="3"/>
                  <a:pt x="2" y="4"/>
                </a:cubicBezTo>
                <a:cubicBezTo>
                  <a:pt x="2" y="4"/>
                  <a:pt x="3" y="4"/>
                  <a:pt x="3" y="5"/>
                </a:cubicBezTo>
                <a:cubicBezTo>
                  <a:pt x="3" y="5"/>
                  <a:pt x="3" y="6"/>
                  <a:pt x="3" y="6"/>
                </a:cubicBezTo>
                <a:cubicBezTo>
                  <a:pt x="3" y="7"/>
                  <a:pt x="3" y="7"/>
                  <a:pt x="3" y="8"/>
                </a:cubicBezTo>
                <a:cubicBezTo>
                  <a:pt x="3" y="8"/>
                  <a:pt x="2" y="8"/>
                  <a:pt x="2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8"/>
                  <a:pt x="0" y="9"/>
                </a:cubicBezTo>
                <a:cubicBezTo>
                  <a:pt x="0" y="9"/>
                  <a:pt x="1" y="9"/>
                  <a:pt x="1" y="9"/>
                </a:cubicBezTo>
                <a:cubicBezTo>
                  <a:pt x="1" y="9"/>
                  <a:pt x="2" y="9"/>
                  <a:pt x="2" y="8"/>
                </a:cubicBez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7"/>
                  <a:pt x="4" y="7"/>
                </a:cubicBezTo>
                <a:cubicBezTo>
                  <a:pt x="4" y="6"/>
                  <a:pt x="4" y="6"/>
                  <a:pt x="4" y="5"/>
                </a:cubicBezTo>
                <a:cubicBezTo>
                  <a:pt x="4" y="5"/>
                  <a:pt x="4" y="4"/>
                  <a:pt x="3" y="3"/>
                </a:cubicBezTo>
                <a:cubicBezTo>
                  <a:pt x="3" y="3"/>
                  <a:pt x="2" y="2"/>
                  <a:pt x="1" y="2"/>
                </a:cubicBezTo>
                <a:cubicBezTo>
                  <a:pt x="1" y="1"/>
                  <a:pt x="1" y="1"/>
                  <a:pt x="1" y="1"/>
                </a:cubicBezTo>
                <a:cubicBezTo>
                  <a:pt x="4" y="1"/>
                  <a:pt x="4" y="1"/>
                  <a:pt x="4" y="1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23" name="Freeform 903">
            <a:extLst>
              <a:ext uri="{FF2B5EF4-FFF2-40B4-BE49-F238E27FC236}">
                <a16:creationId xmlns:a16="http://schemas.microsoft.com/office/drawing/2014/main" id="{1FA5F2EB-77BB-424B-A388-4E3D6809BA8F}"/>
              </a:ext>
            </a:extLst>
          </p:cNvPr>
          <p:cNvSpPr>
            <a:spLocks/>
          </p:cNvSpPr>
          <p:nvPr/>
        </p:nvSpPr>
        <p:spPr bwMode="auto">
          <a:xfrm>
            <a:off x="2374449" y="1809243"/>
            <a:ext cx="8760" cy="23361"/>
          </a:xfrm>
          <a:custGeom>
            <a:avLst/>
            <a:gdLst>
              <a:gd name="T0" fmla="*/ 1 w 4"/>
              <a:gd name="T1" fmla="*/ 0 h 9"/>
              <a:gd name="T2" fmla="*/ 0 w 4"/>
              <a:gd name="T3" fmla="*/ 3 h 9"/>
              <a:gd name="T4" fmla="*/ 2 w 4"/>
              <a:gd name="T5" fmla="*/ 4 h 9"/>
              <a:gd name="T6" fmla="*/ 3 w 4"/>
              <a:gd name="T7" fmla="*/ 5 h 9"/>
              <a:gd name="T8" fmla="*/ 3 w 4"/>
              <a:gd name="T9" fmla="*/ 6 h 9"/>
              <a:gd name="T10" fmla="*/ 3 w 4"/>
              <a:gd name="T11" fmla="*/ 8 h 9"/>
              <a:gd name="T12" fmla="*/ 2 w 4"/>
              <a:gd name="T13" fmla="*/ 8 h 9"/>
              <a:gd name="T14" fmla="*/ 1 w 4"/>
              <a:gd name="T15" fmla="*/ 8 h 9"/>
              <a:gd name="T16" fmla="*/ 0 w 4"/>
              <a:gd name="T17" fmla="*/ 8 h 9"/>
              <a:gd name="T18" fmla="*/ 0 w 4"/>
              <a:gd name="T19" fmla="*/ 8 h 9"/>
              <a:gd name="T20" fmla="*/ 0 w 4"/>
              <a:gd name="T21" fmla="*/ 8 h 9"/>
              <a:gd name="T22" fmla="*/ 0 w 4"/>
              <a:gd name="T23" fmla="*/ 8 h 9"/>
              <a:gd name="T24" fmla="*/ 0 w 4"/>
              <a:gd name="T25" fmla="*/ 9 h 9"/>
              <a:gd name="T26" fmla="*/ 1 w 4"/>
              <a:gd name="T27" fmla="*/ 9 h 9"/>
              <a:gd name="T28" fmla="*/ 2 w 4"/>
              <a:gd name="T29" fmla="*/ 8 h 9"/>
              <a:gd name="T30" fmla="*/ 3 w 4"/>
              <a:gd name="T31" fmla="*/ 8 h 9"/>
              <a:gd name="T32" fmla="*/ 4 w 4"/>
              <a:gd name="T33" fmla="*/ 7 h 9"/>
              <a:gd name="T34" fmla="*/ 4 w 4"/>
              <a:gd name="T35" fmla="*/ 5 h 9"/>
              <a:gd name="T36" fmla="*/ 3 w 4"/>
              <a:gd name="T37" fmla="*/ 3 h 9"/>
              <a:gd name="T38" fmla="*/ 1 w 4"/>
              <a:gd name="T39" fmla="*/ 2 h 9"/>
              <a:gd name="T40" fmla="*/ 1 w 4"/>
              <a:gd name="T41" fmla="*/ 1 h 9"/>
              <a:gd name="T42" fmla="*/ 4 w 4"/>
              <a:gd name="T43" fmla="*/ 1 h 9"/>
              <a:gd name="T44" fmla="*/ 4 w 4"/>
              <a:gd name="T45" fmla="*/ 0 h 9"/>
              <a:gd name="T46" fmla="*/ 1 w 4"/>
              <a:gd name="T4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" h="9">
                <a:moveTo>
                  <a:pt x="1" y="0"/>
                </a:moveTo>
                <a:cubicBezTo>
                  <a:pt x="0" y="3"/>
                  <a:pt x="0" y="3"/>
                  <a:pt x="0" y="3"/>
                </a:cubicBezTo>
                <a:cubicBezTo>
                  <a:pt x="1" y="3"/>
                  <a:pt x="1" y="3"/>
                  <a:pt x="2" y="4"/>
                </a:cubicBezTo>
                <a:cubicBezTo>
                  <a:pt x="2" y="4"/>
                  <a:pt x="3" y="4"/>
                  <a:pt x="3" y="5"/>
                </a:cubicBezTo>
                <a:cubicBezTo>
                  <a:pt x="3" y="5"/>
                  <a:pt x="3" y="6"/>
                  <a:pt x="3" y="6"/>
                </a:cubicBezTo>
                <a:cubicBezTo>
                  <a:pt x="3" y="7"/>
                  <a:pt x="3" y="7"/>
                  <a:pt x="3" y="8"/>
                </a:cubicBezTo>
                <a:cubicBezTo>
                  <a:pt x="3" y="8"/>
                  <a:pt x="2" y="8"/>
                  <a:pt x="2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0" y="8"/>
                  <a:pt x="0" y="9"/>
                </a:cubicBezTo>
                <a:cubicBezTo>
                  <a:pt x="0" y="9"/>
                  <a:pt x="1" y="9"/>
                  <a:pt x="1" y="9"/>
                </a:cubicBezTo>
                <a:cubicBezTo>
                  <a:pt x="1" y="9"/>
                  <a:pt x="2" y="9"/>
                  <a:pt x="2" y="8"/>
                </a:cubicBez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7"/>
                  <a:pt x="4" y="7"/>
                </a:cubicBezTo>
                <a:cubicBezTo>
                  <a:pt x="4" y="6"/>
                  <a:pt x="4" y="6"/>
                  <a:pt x="4" y="5"/>
                </a:cubicBezTo>
                <a:cubicBezTo>
                  <a:pt x="4" y="5"/>
                  <a:pt x="4" y="4"/>
                  <a:pt x="3" y="3"/>
                </a:cubicBezTo>
                <a:cubicBezTo>
                  <a:pt x="3" y="3"/>
                  <a:pt x="2" y="2"/>
                  <a:pt x="1" y="2"/>
                </a:cubicBezTo>
                <a:cubicBezTo>
                  <a:pt x="1" y="1"/>
                  <a:pt x="1" y="1"/>
                  <a:pt x="1" y="1"/>
                </a:cubicBezTo>
                <a:cubicBezTo>
                  <a:pt x="4" y="1"/>
                  <a:pt x="4" y="1"/>
                  <a:pt x="4" y="1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24" name="Rectangle 904">
            <a:extLst>
              <a:ext uri="{FF2B5EF4-FFF2-40B4-BE49-F238E27FC236}">
                <a16:creationId xmlns:a16="http://schemas.microsoft.com/office/drawing/2014/main" id="{65436F58-40EE-4E33-A927-7960C5FBC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642" y="1724560"/>
            <a:ext cx="11680" cy="7884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25" name="Rectangle 905">
            <a:extLst>
              <a:ext uri="{FF2B5EF4-FFF2-40B4-BE49-F238E27FC236}">
                <a16:creationId xmlns:a16="http://schemas.microsoft.com/office/drawing/2014/main" id="{2C9163F9-BCCA-4549-B00F-165EDDB49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322" y="1750841"/>
            <a:ext cx="11680" cy="5256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30" name="Rectangle 906">
            <a:extLst>
              <a:ext uri="{FF2B5EF4-FFF2-40B4-BE49-F238E27FC236}">
                <a16:creationId xmlns:a16="http://schemas.microsoft.com/office/drawing/2014/main" id="{D514AA4D-3738-4F93-BFC6-CD374BD12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002" y="1762521"/>
            <a:ext cx="11680" cy="4088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31" name="Rectangle 907">
            <a:extLst>
              <a:ext uri="{FF2B5EF4-FFF2-40B4-BE49-F238E27FC236}">
                <a16:creationId xmlns:a16="http://schemas.microsoft.com/office/drawing/2014/main" id="{F28328F8-1A96-4765-8914-04E9A0ADE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682" y="1777121"/>
            <a:ext cx="11680" cy="2628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34" name="Rectangle 908">
            <a:extLst>
              <a:ext uri="{FF2B5EF4-FFF2-40B4-BE49-F238E27FC236}">
                <a16:creationId xmlns:a16="http://schemas.microsoft.com/office/drawing/2014/main" id="{C6C20E6D-40C8-4D3C-8A7F-43C10E9B9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364" y="1777121"/>
            <a:ext cx="14601" cy="2628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35" name="Rectangle 909">
            <a:extLst>
              <a:ext uri="{FF2B5EF4-FFF2-40B4-BE49-F238E27FC236}">
                <a16:creationId xmlns:a16="http://schemas.microsoft.com/office/drawing/2014/main" id="{F366ABB0-8461-44A3-A78A-6906B8FF2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963" y="1777121"/>
            <a:ext cx="8760" cy="2628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36" name="Rectangle 910">
            <a:extLst>
              <a:ext uri="{FF2B5EF4-FFF2-40B4-BE49-F238E27FC236}">
                <a16:creationId xmlns:a16="http://schemas.microsoft.com/office/drawing/2014/main" id="{1CC1E978-0AB5-4D9A-A079-2F5B76DE8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724" y="1762521"/>
            <a:ext cx="14601" cy="4088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44" name="Rectangle 911">
            <a:extLst>
              <a:ext uri="{FF2B5EF4-FFF2-40B4-BE49-F238E27FC236}">
                <a16:creationId xmlns:a16="http://schemas.microsoft.com/office/drawing/2014/main" id="{C34C31F2-B35A-42EE-9AD7-A1086EC56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324" y="1762521"/>
            <a:ext cx="11680" cy="4088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45" name="Rectangle 912">
            <a:extLst>
              <a:ext uri="{FF2B5EF4-FFF2-40B4-BE49-F238E27FC236}">
                <a16:creationId xmlns:a16="http://schemas.microsoft.com/office/drawing/2014/main" id="{10A40784-6E7A-49E1-BB71-F2209F554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005" y="1777121"/>
            <a:ext cx="8760" cy="2628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46" name="Rectangle 913">
            <a:extLst>
              <a:ext uri="{FF2B5EF4-FFF2-40B4-BE49-F238E27FC236}">
                <a16:creationId xmlns:a16="http://schemas.microsoft.com/office/drawing/2014/main" id="{87ABD9ED-B812-44FC-B1D4-8CA956AD1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765" y="1791722"/>
            <a:ext cx="14601" cy="11680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54" name="Rectangle 914">
            <a:extLst>
              <a:ext uri="{FF2B5EF4-FFF2-40B4-BE49-F238E27FC236}">
                <a16:creationId xmlns:a16="http://schemas.microsoft.com/office/drawing/2014/main" id="{69054398-5C77-4B81-BAB3-3E1F3E37C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366" y="1777121"/>
            <a:ext cx="8760" cy="2628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55" name="Rectangle 915">
            <a:extLst>
              <a:ext uri="{FF2B5EF4-FFF2-40B4-BE49-F238E27FC236}">
                <a16:creationId xmlns:a16="http://schemas.microsoft.com/office/drawing/2014/main" id="{80E63D74-EE8D-4DA1-8D44-4DE67F03C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0126" y="1750841"/>
            <a:ext cx="14601" cy="5256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56" name="Rectangle 916">
            <a:extLst>
              <a:ext uri="{FF2B5EF4-FFF2-40B4-BE49-F238E27FC236}">
                <a16:creationId xmlns:a16="http://schemas.microsoft.com/office/drawing/2014/main" id="{BC7B5B3B-9AF5-4A2E-8DC1-400435546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726" y="1736241"/>
            <a:ext cx="11680" cy="6716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64" name="Rectangle 917">
            <a:extLst>
              <a:ext uri="{FF2B5EF4-FFF2-40B4-BE49-F238E27FC236}">
                <a16:creationId xmlns:a16="http://schemas.microsoft.com/office/drawing/2014/main" id="{D86114C7-17FF-4415-B728-05D9624DC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407" y="1724560"/>
            <a:ext cx="11680" cy="7884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65" name="Rectangle 918">
            <a:extLst>
              <a:ext uri="{FF2B5EF4-FFF2-40B4-BE49-F238E27FC236}">
                <a16:creationId xmlns:a16="http://schemas.microsoft.com/office/drawing/2014/main" id="{68368876-48AB-47E9-9DA8-6F72461BF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87" y="1709960"/>
            <a:ext cx="11680" cy="9344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68" name="Rectangle 919">
            <a:extLst>
              <a:ext uri="{FF2B5EF4-FFF2-40B4-BE49-F238E27FC236}">
                <a16:creationId xmlns:a16="http://schemas.microsoft.com/office/drawing/2014/main" id="{0363B066-44CA-4F4E-8F78-AB0351A27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767" y="1695360"/>
            <a:ext cx="11680" cy="10804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69" name="Rectangle 920">
            <a:extLst>
              <a:ext uri="{FF2B5EF4-FFF2-40B4-BE49-F238E27FC236}">
                <a16:creationId xmlns:a16="http://schemas.microsoft.com/office/drawing/2014/main" id="{528CF7F5-CD85-4C03-BA7A-2AC7FB48C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447" y="1724560"/>
            <a:ext cx="11680" cy="7884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70" name="Rectangle 921">
            <a:extLst>
              <a:ext uri="{FF2B5EF4-FFF2-40B4-BE49-F238E27FC236}">
                <a16:creationId xmlns:a16="http://schemas.microsoft.com/office/drawing/2014/main" id="{00296286-8077-4976-87CB-122187CE9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128" y="1736241"/>
            <a:ext cx="11680" cy="6716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78" name="Rectangle 922">
            <a:extLst>
              <a:ext uri="{FF2B5EF4-FFF2-40B4-BE49-F238E27FC236}">
                <a16:creationId xmlns:a16="http://schemas.microsoft.com/office/drawing/2014/main" id="{31036B7E-398F-4D48-A7DB-39DD9CC1B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808" y="1750841"/>
            <a:ext cx="14601" cy="5256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79" name="Rectangle 923">
            <a:extLst>
              <a:ext uri="{FF2B5EF4-FFF2-40B4-BE49-F238E27FC236}">
                <a16:creationId xmlns:a16="http://schemas.microsoft.com/office/drawing/2014/main" id="{596C539D-E5E5-4074-A223-CB7C87AB1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409" y="1736241"/>
            <a:ext cx="8760" cy="6716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80" name="Rectangle 924">
            <a:extLst>
              <a:ext uri="{FF2B5EF4-FFF2-40B4-BE49-F238E27FC236}">
                <a16:creationId xmlns:a16="http://schemas.microsoft.com/office/drawing/2014/main" id="{24FAEA26-5013-4D20-A601-9A919E469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169" y="1709960"/>
            <a:ext cx="14601" cy="9344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89" name="Freeform 925">
            <a:extLst>
              <a:ext uri="{FF2B5EF4-FFF2-40B4-BE49-F238E27FC236}">
                <a16:creationId xmlns:a16="http://schemas.microsoft.com/office/drawing/2014/main" id="{9AD3950C-1A4F-4AFB-A72B-B40EA83D599D}"/>
              </a:ext>
            </a:extLst>
          </p:cNvPr>
          <p:cNvSpPr>
            <a:spLocks/>
          </p:cNvSpPr>
          <p:nvPr/>
        </p:nvSpPr>
        <p:spPr bwMode="auto">
          <a:xfrm>
            <a:off x="2097042" y="1669079"/>
            <a:ext cx="265727" cy="137244"/>
          </a:xfrm>
          <a:custGeom>
            <a:avLst/>
            <a:gdLst>
              <a:gd name="T0" fmla="*/ 1 w 91"/>
              <a:gd name="T1" fmla="*/ 47 h 47"/>
              <a:gd name="T2" fmla="*/ 91 w 91"/>
              <a:gd name="T3" fmla="*/ 47 h 47"/>
              <a:gd name="T4" fmla="*/ 91 w 91"/>
              <a:gd name="T5" fmla="*/ 0 h 47"/>
              <a:gd name="T6" fmla="*/ 91 w 91"/>
              <a:gd name="T7" fmla="*/ 0 h 47"/>
              <a:gd name="T8" fmla="*/ 90 w 91"/>
              <a:gd name="T9" fmla="*/ 0 h 47"/>
              <a:gd name="T10" fmla="*/ 90 w 91"/>
              <a:gd name="T11" fmla="*/ 46 h 47"/>
              <a:gd name="T12" fmla="*/ 1 w 91"/>
              <a:gd name="T13" fmla="*/ 46 h 47"/>
              <a:gd name="T14" fmla="*/ 0 w 91"/>
              <a:gd name="T15" fmla="*/ 46 h 47"/>
              <a:gd name="T16" fmla="*/ 1 w 91"/>
              <a:gd name="T17" fmla="*/ 47 h 47"/>
              <a:gd name="T18" fmla="*/ 1 w 91"/>
              <a:gd name="T19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" h="47">
                <a:moveTo>
                  <a:pt x="1" y="47"/>
                </a:moveTo>
                <a:lnTo>
                  <a:pt x="91" y="47"/>
                </a:lnTo>
                <a:lnTo>
                  <a:pt x="91" y="0"/>
                </a:lnTo>
                <a:lnTo>
                  <a:pt x="91" y="0"/>
                </a:lnTo>
                <a:lnTo>
                  <a:pt x="90" y="0"/>
                </a:lnTo>
                <a:lnTo>
                  <a:pt x="90" y="46"/>
                </a:lnTo>
                <a:lnTo>
                  <a:pt x="1" y="46"/>
                </a:lnTo>
                <a:lnTo>
                  <a:pt x="0" y="46"/>
                </a:lnTo>
                <a:lnTo>
                  <a:pt x="1" y="47"/>
                </a:lnTo>
                <a:lnTo>
                  <a:pt x="1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691" name="Freeform 929">
            <a:extLst>
              <a:ext uri="{FF2B5EF4-FFF2-40B4-BE49-F238E27FC236}">
                <a16:creationId xmlns:a16="http://schemas.microsoft.com/office/drawing/2014/main" id="{F16DB6D3-6EEE-4463-863B-1752CD86D606}"/>
              </a:ext>
            </a:extLst>
          </p:cNvPr>
          <p:cNvSpPr>
            <a:spLocks/>
          </p:cNvSpPr>
          <p:nvPr/>
        </p:nvSpPr>
        <p:spPr bwMode="auto">
          <a:xfrm>
            <a:off x="5244892" y="4834447"/>
            <a:ext cx="2639755" cy="1331557"/>
          </a:xfrm>
          <a:custGeom>
            <a:avLst/>
            <a:gdLst>
              <a:gd name="T0" fmla="*/ 181 w 904"/>
              <a:gd name="T1" fmla="*/ 0 h 456"/>
              <a:gd name="T2" fmla="*/ 904 w 904"/>
              <a:gd name="T3" fmla="*/ 0 h 456"/>
              <a:gd name="T4" fmla="*/ 723 w 904"/>
              <a:gd name="T5" fmla="*/ 456 h 456"/>
              <a:gd name="T6" fmla="*/ 0 w 904"/>
              <a:gd name="T7" fmla="*/ 456 h 456"/>
              <a:gd name="T8" fmla="*/ 181 w 904"/>
              <a:gd name="T9" fmla="*/ 0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4" h="456">
                <a:moveTo>
                  <a:pt x="181" y="0"/>
                </a:moveTo>
                <a:lnTo>
                  <a:pt x="904" y="0"/>
                </a:lnTo>
                <a:lnTo>
                  <a:pt x="723" y="456"/>
                </a:lnTo>
                <a:lnTo>
                  <a:pt x="0" y="456"/>
                </a:lnTo>
                <a:lnTo>
                  <a:pt x="18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68" name="Freeform 946">
            <a:extLst>
              <a:ext uri="{FF2B5EF4-FFF2-40B4-BE49-F238E27FC236}">
                <a16:creationId xmlns:a16="http://schemas.microsoft.com/office/drawing/2014/main" id="{8E26B382-8842-4F82-8E6A-8DBE6F9C512A}"/>
              </a:ext>
            </a:extLst>
          </p:cNvPr>
          <p:cNvSpPr>
            <a:spLocks/>
          </p:cNvSpPr>
          <p:nvPr/>
        </p:nvSpPr>
        <p:spPr bwMode="auto">
          <a:xfrm>
            <a:off x="5650783" y="3108679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69" name="Freeform 947">
            <a:extLst>
              <a:ext uri="{FF2B5EF4-FFF2-40B4-BE49-F238E27FC236}">
                <a16:creationId xmlns:a16="http://schemas.microsoft.com/office/drawing/2014/main" id="{9F164775-5B30-4AB9-93D8-2A4CD6B01A97}"/>
              </a:ext>
            </a:extLst>
          </p:cNvPr>
          <p:cNvSpPr>
            <a:spLocks/>
          </p:cNvSpPr>
          <p:nvPr/>
        </p:nvSpPr>
        <p:spPr bwMode="auto">
          <a:xfrm>
            <a:off x="5650783" y="3108679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71" name="Freeform 953">
            <a:extLst>
              <a:ext uri="{FF2B5EF4-FFF2-40B4-BE49-F238E27FC236}">
                <a16:creationId xmlns:a16="http://schemas.microsoft.com/office/drawing/2014/main" id="{EE1E0556-47FA-423A-9EE2-2EB819ACE623}"/>
              </a:ext>
            </a:extLst>
          </p:cNvPr>
          <p:cNvSpPr>
            <a:spLocks/>
          </p:cNvSpPr>
          <p:nvPr/>
        </p:nvSpPr>
        <p:spPr bwMode="auto">
          <a:xfrm>
            <a:off x="5814308" y="3108679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4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72" name="Freeform 954">
            <a:extLst>
              <a:ext uri="{FF2B5EF4-FFF2-40B4-BE49-F238E27FC236}">
                <a16:creationId xmlns:a16="http://schemas.microsoft.com/office/drawing/2014/main" id="{179D4886-D67F-4E74-B7CF-5DC4209D4161}"/>
              </a:ext>
            </a:extLst>
          </p:cNvPr>
          <p:cNvSpPr>
            <a:spLocks/>
          </p:cNvSpPr>
          <p:nvPr/>
        </p:nvSpPr>
        <p:spPr bwMode="auto">
          <a:xfrm>
            <a:off x="5814308" y="3108679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4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74" name="Freeform 960">
            <a:extLst>
              <a:ext uri="{FF2B5EF4-FFF2-40B4-BE49-F238E27FC236}">
                <a16:creationId xmlns:a16="http://schemas.microsoft.com/office/drawing/2014/main" id="{F27507DF-7D26-4A9C-9069-E210F0DD025C}"/>
              </a:ext>
            </a:extLst>
          </p:cNvPr>
          <p:cNvSpPr>
            <a:spLocks/>
          </p:cNvSpPr>
          <p:nvPr/>
        </p:nvSpPr>
        <p:spPr bwMode="auto">
          <a:xfrm>
            <a:off x="5977832" y="3108679"/>
            <a:ext cx="160605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75" name="Freeform 961">
            <a:extLst>
              <a:ext uri="{FF2B5EF4-FFF2-40B4-BE49-F238E27FC236}">
                <a16:creationId xmlns:a16="http://schemas.microsoft.com/office/drawing/2014/main" id="{1615593F-30D6-4A6F-A17D-2D59D7B93FFB}"/>
              </a:ext>
            </a:extLst>
          </p:cNvPr>
          <p:cNvSpPr>
            <a:spLocks/>
          </p:cNvSpPr>
          <p:nvPr/>
        </p:nvSpPr>
        <p:spPr bwMode="auto">
          <a:xfrm>
            <a:off x="5977832" y="3108679"/>
            <a:ext cx="160605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77" name="Freeform 967">
            <a:extLst>
              <a:ext uri="{FF2B5EF4-FFF2-40B4-BE49-F238E27FC236}">
                <a16:creationId xmlns:a16="http://schemas.microsoft.com/office/drawing/2014/main" id="{D5AE6996-6CAC-4213-879F-242E3270E6C0}"/>
              </a:ext>
            </a:extLst>
          </p:cNvPr>
          <p:cNvSpPr>
            <a:spLocks/>
          </p:cNvSpPr>
          <p:nvPr/>
        </p:nvSpPr>
        <p:spPr bwMode="auto">
          <a:xfrm>
            <a:off x="6138438" y="3108679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78" name="Freeform 968">
            <a:extLst>
              <a:ext uri="{FF2B5EF4-FFF2-40B4-BE49-F238E27FC236}">
                <a16:creationId xmlns:a16="http://schemas.microsoft.com/office/drawing/2014/main" id="{4A6E17F9-CDCA-46B1-B069-0EE5DA7DB79E}"/>
              </a:ext>
            </a:extLst>
          </p:cNvPr>
          <p:cNvSpPr>
            <a:spLocks/>
          </p:cNvSpPr>
          <p:nvPr/>
        </p:nvSpPr>
        <p:spPr bwMode="auto">
          <a:xfrm>
            <a:off x="6138438" y="3108679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80" name="Freeform 974">
            <a:extLst>
              <a:ext uri="{FF2B5EF4-FFF2-40B4-BE49-F238E27FC236}">
                <a16:creationId xmlns:a16="http://schemas.microsoft.com/office/drawing/2014/main" id="{F023BF6E-08D1-43FA-A2AA-1137C252273F}"/>
              </a:ext>
            </a:extLst>
          </p:cNvPr>
          <p:cNvSpPr>
            <a:spLocks/>
          </p:cNvSpPr>
          <p:nvPr/>
        </p:nvSpPr>
        <p:spPr bwMode="auto">
          <a:xfrm>
            <a:off x="6301961" y="3108679"/>
            <a:ext cx="160605" cy="75922"/>
          </a:xfrm>
          <a:custGeom>
            <a:avLst/>
            <a:gdLst>
              <a:gd name="T0" fmla="*/ 12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2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2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81" name="Freeform 975">
            <a:extLst>
              <a:ext uri="{FF2B5EF4-FFF2-40B4-BE49-F238E27FC236}">
                <a16:creationId xmlns:a16="http://schemas.microsoft.com/office/drawing/2014/main" id="{F6560155-CC3C-480C-83E5-BC7E443E09F2}"/>
              </a:ext>
            </a:extLst>
          </p:cNvPr>
          <p:cNvSpPr>
            <a:spLocks/>
          </p:cNvSpPr>
          <p:nvPr/>
        </p:nvSpPr>
        <p:spPr bwMode="auto">
          <a:xfrm>
            <a:off x="6301961" y="3108679"/>
            <a:ext cx="160605" cy="75922"/>
          </a:xfrm>
          <a:custGeom>
            <a:avLst/>
            <a:gdLst>
              <a:gd name="T0" fmla="*/ 12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2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2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83" name="Freeform 981">
            <a:extLst>
              <a:ext uri="{FF2B5EF4-FFF2-40B4-BE49-F238E27FC236}">
                <a16:creationId xmlns:a16="http://schemas.microsoft.com/office/drawing/2014/main" id="{845862AB-082C-4BB0-B07B-0C00843391AA}"/>
              </a:ext>
            </a:extLst>
          </p:cNvPr>
          <p:cNvSpPr>
            <a:spLocks/>
          </p:cNvSpPr>
          <p:nvPr/>
        </p:nvSpPr>
        <p:spPr bwMode="auto">
          <a:xfrm>
            <a:off x="6462566" y="3108679"/>
            <a:ext cx="166445" cy="75922"/>
          </a:xfrm>
          <a:custGeom>
            <a:avLst/>
            <a:gdLst>
              <a:gd name="T0" fmla="*/ 12 w 57"/>
              <a:gd name="T1" fmla="*/ 0 h 26"/>
              <a:gd name="T2" fmla="*/ 57 w 57"/>
              <a:gd name="T3" fmla="*/ 0 h 26"/>
              <a:gd name="T4" fmla="*/ 45 w 57"/>
              <a:gd name="T5" fmla="*/ 26 h 26"/>
              <a:gd name="T6" fmla="*/ 0 w 57"/>
              <a:gd name="T7" fmla="*/ 26 h 26"/>
              <a:gd name="T8" fmla="*/ 12 w 57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6">
                <a:moveTo>
                  <a:pt x="12" y="0"/>
                </a:moveTo>
                <a:lnTo>
                  <a:pt x="57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86" name="Freeform 988">
            <a:extLst>
              <a:ext uri="{FF2B5EF4-FFF2-40B4-BE49-F238E27FC236}">
                <a16:creationId xmlns:a16="http://schemas.microsoft.com/office/drawing/2014/main" id="{192ECD54-010D-4BCB-ACEF-D8E75378C339}"/>
              </a:ext>
            </a:extLst>
          </p:cNvPr>
          <p:cNvSpPr>
            <a:spLocks/>
          </p:cNvSpPr>
          <p:nvPr/>
        </p:nvSpPr>
        <p:spPr bwMode="auto">
          <a:xfrm>
            <a:off x="6629011" y="3108679"/>
            <a:ext cx="160605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87" name="Freeform 989">
            <a:extLst>
              <a:ext uri="{FF2B5EF4-FFF2-40B4-BE49-F238E27FC236}">
                <a16:creationId xmlns:a16="http://schemas.microsoft.com/office/drawing/2014/main" id="{1B9DBE4C-B97F-4B4D-B2D8-653EF9D5745C}"/>
              </a:ext>
            </a:extLst>
          </p:cNvPr>
          <p:cNvSpPr>
            <a:spLocks/>
          </p:cNvSpPr>
          <p:nvPr/>
        </p:nvSpPr>
        <p:spPr bwMode="auto">
          <a:xfrm>
            <a:off x="6629011" y="3108679"/>
            <a:ext cx="160605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89" name="Freeform 995">
            <a:extLst>
              <a:ext uri="{FF2B5EF4-FFF2-40B4-BE49-F238E27FC236}">
                <a16:creationId xmlns:a16="http://schemas.microsoft.com/office/drawing/2014/main" id="{150C3C0E-B738-4416-99A7-D12E40DBA2C4}"/>
              </a:ext>
            </a:extLst>
          </p:cNvPr>
          <p:cNvSpPr>
            <a:spLocks/>
          </p:cNvSpPr>
          <p:nvPr/>
        </p:nvSpPr>
        <p:spPr bwMode="auto">
          <a:xfrm>
            <a:off x="6789616" y="3108679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91" name="Freeform 999">
            <a:extLst>
              <a:ext uri="{FF2B5EF4-FFF2-40B4-BE49-F238E27FC236}">
                <a16:creationId xmlns:a16="http://schemas.microsoft.com/office/drawing/2014/main" id="{60336854-A419-4FD0-81A2-26CF3216768F}"/>
              </a:ext>
            </a:extLst>
          </p:cNvPr>
          <p:cNvSpPr>
            <a:spLocks/>
          </p:cNvSpPr>
          <p:nvPr/>
        </p:nvSpPr>
        <p:spPr bwMode="auto">
          <a:xfrm>
            <a:off x="5612822" y="3202122"/>
            <a:ext cx="163525" cy="81762"/>
          </a:xfrm>
          <a:custGeom>
            <a:avLst/>
            <a:gdLst>
              <a:gd name="T0" fmla="*/ 12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2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2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92" name="Freeform 1000">
            <a:extLst>
              <a:ext uri="{FF2B5EF4-FFF2-40B4-BE49-F238E27FC236}">
                <a16:creationId xmlns:a16="http://schemas.microsoft.com/office/drawing/2014/main" id="{2C1F6BC7-65F4-4310-B9C2-A06161B4413A}"/>
              </a:ext>
            </a:extLst>
          </p:cNvPr>
          <p:cNvSpPr>
            <a:spLocks/>
          </p:cNvSpPr>
          <p:nvPr/>
        </p:nvSpPr>
        <p:spPr bwMode="auto">
          <a:xfrm>
            <a:off x="5612822" y="3202122"/>
            <a:ext cx="163525" cy="81762"/>
          </a:xfrm>
          <a:custGeom>
            <a:avLst/>
            <a:gdLst>
              <a:gd name="T0" fmla="*/ 12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2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2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94" name="Freeform 1010">
            <a:extLst>
              <a:ext uri="{FF2B5EF4-FFF2-40B4-BE49-F238E27FC236}">
                <a16:creationId xmlns:a16="http://schemas.microsoft.com/office/drawing/2014/main" id="{B6697FF3-95A5-4FCE-AD0C-728F4639519C}"/>
              </a:ext>
            </a:extLst>
          </p:cNvPr>
          <p:cNvSpPr>
            <a:spLocks/>
          </p:cNvSpPr>
          <p:nvPr/>
        </p:nvSpPr>
        <p:spPr bwMode="auto">
          <a:xfrm>
            <a:off x="5776347" y="3202122"/>
            <a:ext cx="163525" cy="81762"/>
          </a:xfrm>
          <a:custGeom>
            <a:avLst/>
            <a:gdLst>
              <a:gd name="T0" fmla="*/ 12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2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2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97" name="Freeform 1021">
            <a:extLst>
              <a:ext uri="{FF2B5EF4-FFF2-40B4-BE49-F238E27FC236}">
                <a16:creationId xmlns:a16="http://schemas.microsoft.com/office/drawing/2014/main" id="{A9ACC070-8074-49A8-9BDF-79179680B83E}"/>
              </a:ext>
            </a:extLst>
          </p:cNvPr>
          <p:cNvSpPr>
            <a:spLocks/>
          </p:cNvSpPr>
          <p:nvPr/>
        </p:nvSpPr>
        <p:spPr bwMode="auto">
          <a:xfrm>
            <a:off x="5939872" y="3202122"/>
            <a:ext cx="163525" cy="81762"/>
          </a:xfrm>
          <a:custGeom>
            <a:avLst/>
            <a:gdLst>
              <a:gd name="T0" fmla="*/ 11 w 56"/>
              <a:gd name="T1" fmla="*/ 0 h 28"/>
              <a:gd name="T2" fmla="*/ 56 w 56"/>
              <a:gd name="T3" fmla="*/ 0 h 28"/>
              <a:gd name="T4" fmla="*/ 44 w 56"/>
              <a:gd name="T5" fmla="*/ 28 h 28"/>
              <a:gd name="T6" fmla="*/ 0 w 56"/>
              <a:gd name="T7" fmla="*/ 28 h 28"/>
              <a:gd name="T8" fmla="*/ 11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1" y="0"/>
                </a:moveTo>
                <a:lnTo>
                  <a:pt x="56" y="0"/>
                </a:lnTo>
                <a:lnTo>
                  <a:pt x="44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000" name="Freeform 1022">
            <a:extLst>
              <a:ext uri="{FF2B5EF4-FFF2-40B4-BE49-F238E27FC236}">
                <a16:creationId xmlns:a16="http://schemas.microsoft.com/office/drawing/2014/main" id="{891C26E4-4DE1-4590-88E5-F89463A87B6E}"/>
              </a:ext>
            </a:extLst>
          </p:cNvPr>
          <p:cNvSpPr>
            <a:spLocks/>
          </p:cNvSpPr>
          <p:nvPr/>
        </p:nvSpPr>
        <p:spPr bwMode="auto">
          <a:xfrm>
            <a:off x="5939872" y="3202122"/>
            <a:ext cx="163525" cy="81762"/>
          </a:xfrm>
          <a:custGeom>
            <a:avLst/>
            <a:gdLst>
              <a:gd name="T0" fmla="*/ 11 w 56"/>
              <a:gd name="T1" fmla="*/ 0 h 28"/>
              <a:gd name="T2" fmla="*/ 56 w 56"/>
              <a:gd name="T3" fmla="*/ 0 h 28"/>
              <a:gd name="T4" fmla="*/ 44 w 56"/>
              <a:gd name="T5" fmla="*/ 28 h 28"/>
              <a:gd name="T6" fmla="*/ 0 w 56"/>
              <a:gd name="T7" fmla="*/ 28 h 28"/>
              <a:gd name="T8" fmla="*/ 11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1" y="0"/>
                </a:moveTo>
                <a:lnTo>
                  <a:pt x="56" y="0"/>
                </a:lnTo>
                <a:lnTo>
                  <a:pt x="44" y="28"/>
                </a:lnTo>
                <a:lnTo>
                  <a:pt x="0" y="28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012" name="Freeform 1032">
            <a:extLst>
              <a:ext uri="{FF2B5EF4-FFF2-40B4-BE49-F238E27FC236}">
                <a16:creationId xmlns:a16="http://schemas.microsoft.com/office/drawing/2014/main" id="{15298A6A-33BE-4E44-A0EB-E614277796E0}"/>
              </a:ext>
            </a:extLst>
          </p:cNvPr>
          <p:cNvSpPr>
            <a:spLocks/>
          </p:cNvSpPr>
          <p:nvPr/>
        </p:nvSpPr>
        <p:spPr bwMode="auto">
          <a:xfrm>
            <a:off x="6103396" y="3202122"/>
            <a:ext cx="160605" cy="81762"/>
          </a:xfrm>
          <a:custGeom>
            <a:avLst/>
            <a:gdLst>
              <a:gd name="T0" fmla="*/ 11 w 55"/>
              <a:gd name="T1" fmla="*/ 0 h 28"/>
              <a:gd name="T2" fmla="*/ 55 w 55"/>
              <a:gd name="T3" fmla="*/ 0 h 28"/>
              <a:gd name="T4" fmla="*/ 45 w 55"/>
              <a:gd name="T5" fmla="*/ 28 h 28"/>
              <a:gd name="T6" fmla="*/ 0 w 55"/>
              <a:gd name="T7" fmla="*/ 28 h 28"/>
              <a:gd name="T8" fmla="*/ 11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1" y="0"/>
                </a:moveTo>
                <a:lnTo>
                  <a:pt x="55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013" name="Freeform 1033">
            <a:extLst>
              <a:ext uri="{FF2B5EF4-FFF2-40B4-BE49-F238E27FC236}">
                <a16:creationId xmlns:a16="http://schemas.microsoft.com/office/drawing/2014/main" id="{5CB45295-8B61-4A3B-A70B-47A5845D1CCD}"/>
              </a:ext>
            </a:extLst>
          </p:cNvPr>
          <p:cNvSpPr>
            <a:spLocks/>
          </p:cNvSpPr>
          <p:nvPr/>
        </p:nvSpPr>
        <p:spPr bwMode="auto">
          <a:xfrm>
            <a:off x="6103396" y="3202122"/>
            <a:ext cx="160605" cy="81762"/>
          </a:xfrm>
          <a:custGeom>
            <a:avLst/>
            <a:gdLst>
              <a:gd name="T0" fmla="*/ 11 w 55"/>
              <a:gd name="T1" fmla="*/ 0 h 28"/>
              <a:gd name="T2" fmla="*/ 55 w 55"/>
              <a:gd name="T3" fmla="*/ 0 h 28"/>
              <a:gd name="T4" fmla="*/ 45 w 55"/>
              <a:gd name="T5" fmla="*/ 28 h 28"/>
              <a:gd name="T6" fmla="*/ 0 w 55"/>
              <a:gd name="T7" fmla="*/ 28 h 28"/>
              <a:gd name="T8" fmla="*/ 11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1" y="0"/>
                </a:moveTo>
                <a:lnTo>
                  <a:pt x="55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027" name="Freeform 1042">
            <a:extLst>
              <a:ext uri="{FF2B5EF4-FFF2-40B4-BE49-F238E27FC236}">
                <a16:creationId xmlns:a16="http://schemas.microsoft.com/office/drawing/2014/main" id="{B4436340-D04D-40CD-BC96-A8B54AF72313}"/>
              </a:ext>
            </a:extLst>
          </p:cNvPr>
          <p:cNvSpPr>
            <a:spLocks/>
          </p:cNvSpPr>
          <p:nvPr/>
        </p:nvSpPr>
        <p:spPr bwMode="auto">
          <a:xfrm>
            <a:off x="6264000" y="3202122"/>
            <a:ext cx="163525" cy="81762"/>
          </a:xfrm>
          <a:custGeom>
            <a:avLst/>
            <a:gdLst>
              <a:gd name="T0" fmla="*/ 11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1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1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053" name="Freeform 1052">
            <a:extLst>
              <a:ext uri="{FF2B5EF4-FFF2-40B4-BE49-F238E27FC236}">
                <a16:creationId xmlns:a16="http://schemas.microsoft.com/office/drawing/2014/main" id="{F8891808-F98A-468F-8973-C16A4F01BDB0}"/>
              </a:ext>
            </a:extLst>
          </p:cNvPr>
          <p:cNvSpPr>
            <a:spLocks/>
          </p:cNvSpPr>
          <p:nvPr/>
        </p:nvSpPr>
        <p:spPr bwMode="auto">
          <a:xfrm>
            <a:off x="6427525" y="3202122"/>
            <a:ext cx="160605" cy="81762"/>
          </a:xfrm>
          <a:custGeom>
            <a:avLst/>
            <a:gdLst>
              <a:gd name="T0" fmla="*/ 12 w 55"/>
              <a:gd name="T1" fmla="*/ 0 h 28"/>
              <a:gd name="T2" fmla="*/ 55 w 55"/>
              <a:gd name="T3" fmla="*/ 0 h 28"/>
              <a:gd name="T4" fmla="*/ 45 w 55"/>
              <a:gd name="T5" fmla="*/ 28 h 28"/>
              <a:gd name="T6" fmla="*/ 0 w 55"/>
              <a:gd name="T7" fmla="*/ 28 h 28"/>
              <a:gd name="T8" fmla="*/ 12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2" y="0"/>
                </a:moveTo>
                <a:lnTo>
                  <a:pt x="55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054" name="Freeform 1053">
            <a:extLst>
              <a:ext uri="{FF2B5EF4-FFF2-40B4-BE49-F238E27FC236}">
                <a16:creationId xmlns:a16="http://schemas.microsoft.com/office/drawing/2014/main" id="{AD9F2D2F-3F8C-44AC-9844-34EE6FC8B34D}"/>
              </a:ext>
            </a:extLst>
          </p:cNvPr>
          <p:cNvSpPr>
            <a:spLocks/>
          </p:cNvSpPr>
          <p:nvPr/>
        </p:nvSpPr>
        <p:spPr bwMode="auto">
          <a:xfrm>
            <a:off x="6427525" y="3202122"/>
            <a:ext cx="160605" cy="81762"/>
          </a:xfrm>
          <a:custGeom>
            <a:avLst/>
            <a:gdLst>
              <a:gd name="T0" fmla="*/ 12 w 55"/>
              <a:gd name="T1" fmla="*/ 0 h 28"/>
              <a:gd name="T2" fmla="*/ 55 w 55"/>
              <a:gd name="T3" fmla="*/ 0 h 28"/>
              <a:gd name="T4" fmla="*/ 45 w 55"/>
              <a:gd name="T5" fmla="*/ 28 h 28"/>
              <a:gd name="T6" fmla="*/ 0 w 55"/>
              <a:gd name="T7" fmla="*/ 28 h 28"/>
              <a:gd name="T8" fmla="*/ 12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2" y="0"/>
                </a:moveTo>
                <a:lnTo>
                  <a:pt x="55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073" name="Freeform 1062">
            <a:extLst>
              <a:ext uri="{FF2B5EF4-FFF2-40B4-BE49-F238E27FC236}">
                <a16:creationId xmlns:a16="http://schemas.microsoft.com/office/drawing/2014/main" id="{8A3888EE-89F2-41F5-9EEA-16C8DA6C9F2C}"/>
              </a:ext>
            </a:extLst>
          </p:cNvPr>
          <p:cNvSpPr>
            <a:spLocks/>
          </p:cNvSpPr>
          <p:nvPr/>
        </p:nvSpPr>
        <p:spPr bwMode="auto">
          <a:xfrm>
            <a:off x="6588130" y="3202122"/>
            <a:ext cx="166445" cy="81762"/>
          </a:xfrm>
          <a:custGeom>
            <a:avLst/>
            <a:gdLst>
              <a:gd name="T0" fmla="*/ 12 w 57"/>
              <a:gd name="T1" fmla="*/ 0 h 28"/>
              <a:gd name="T2" fmla="*/ 57 w 57"/>
              <a:gd name="T3" fmla="*/ 0 h 28"/>
              <a:gd name="T4" fmla="*/ 45 w 57"/>
              <a:gd name="T5" fmla="*/ 28 h 28"/>
              <a:gd name="T6" fmla="*/ 0 w 57"/>
              <a:gd name="T7" fmla="*/ 28 h 28"/>
              <a:gd name="T8" fmla="*/ 12 w 5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8">
                <a:moveTo>
                  <a:pt x="12" y="0"/>
                </a:moveTo>
                <a:lnTo>
                  <a:pt x="57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082" name="Freeform 1063">
            <a:extLst>
              <a:ext uri="{FF2B5EF4-FFF2-40B4-BE49-F238E27FC236}">
                <a16:creationId xmlns:a16="http://schemas.microsoft.com/office/drawing/2014/main" id="{5E28E585-361C-4028-A613-630A4DF64667}"/>
              </a:ext>
            </a:extLst>
          </p:cNvPr>
          <p:cNvSpPr>
            <a:spLocks/>
          </p:cNvSpPr>
          <p:nvPr/>
        </p:nvSpPr>
        <p:spPr bwMode="auto">
          <a:xfrm>
            <a:off x="6588130" y="3202122"/>
            <a:ext cx="166445" cy="81762"/>
          </a:xfrm>
          <a:custGeom>
            <a:avLst/>
            <a:gdLst>
              <a:gd name="T0" fmla="*/ 12 w 57"/>
              <a:gd name="T1" fmla="*/ 0 h 28"/>
              <a:gd name="T2" fmla="*/ 57 w 57"/>
              <a:gd name="T3" fmla="*/ 0 h 28"/>
              <a:gd name="T4" fmla="*/ 45 w 57"/>
              <a:gd name="T5" fmla="*/ 28 h 28"/>
              <a:gd name="T6" fmla="*/ 0 w 57"/>
              <a:gd name="T7" fmla="*/ 28 h 28"/>
              <a:gd name="T8" fmla="*/ 12 w 5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8">
                <a:moveTo>
                  <a:pt x="12" y="0"/>
                </a:moveTo>
                <a:lnTo>
                  <a:pt x="57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23" name="Freeform 1073">
            <a:extLst>
              <a:ext uri="{FF2B5EF4-FFF2-40B4-BE49-F238E27FC236}">
                <a16:creationId xmlns:a16="http://schemas.microsoft.com/office/drawing/2014/main" id="{33B17DE9-2324-4648-896E-50EB465C2B12}"/>
              </a:ext>
            </a:extLst>
          </p:cNvPr>
          <p:cNvSpPr>
            <a:spLocks/>
          </p:cNvSpPr>
          <p:nvPr/>
        </p:nvSpPr>
        <p:spPr bwMode="auto">
          <a:xfrm>
            <a:off x="6754574" y="3202123"/>
            <a:ext cx="160605" cy="81762"/>
          </a:xfrm>
          <a:custGeom>
            <a:avLst/>
            <a:gdLst>
              <a:gd name="T0" fmla="*/ 11 w 55"/>
              <a:gd name="T1" fmla="*/ 0 h 28"/>
              <a:gd name="T2" fmla="*/ 55 w 55"/>
              <a:gd name="T3" fmla="*/ 0 h 28"/>
              <a:gd name="T4" fmla="*/ 44 w 55"/>
              <a:gd name="T5" fmla="*/ 28 h 28"/>
              <a:gd name="T6" fmla="*/ 0 w 55"/>
              <a:gd name="T7" fmla="*/ 28 h 28"/>
              <a:gd name="T8" fmla="*/ 11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1" y="0"/>
                </a:moveTo>
                <a:lnTo>
                  <a:pt x="55" y="0"/>
                </a:lnTo>
                <a:lnTo>
                  <a:pt x="44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25" name="Freeform 1077">
            <a:extLst>
              <a:ext uri="{FF2B5EF4-FFF2-40B4-BE49-F238E27FC236}">
                <a16:creationId xmlns:a16="http://schemas.microsoft.com/office/drawing/2014/main" id="{D3315319-6283-4052-AD3A-35E43F94718D}"/>
              </a:ext>
            </a:extLst>
          </p:cNvPr>
          <p:cNvSpPr>
            <a:spLocks/>
          </p:cNvSpPr>
          <p:nvPr/>
        </p:nvSpPr>
        <p:spPr bwMode="auto">
          <a:xfrm>
            <a:off x="5574861" y="3301406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33" name="Freeform 1078">
            <a:extLst>
              <a:ext uri="{FF2B5EF4-FFF2-40B4-BE49-F238E27FC236}">
                <a16:creationId xmlns:a16="http://schemas.microsoft.com/office/drawing/2014/main" id="{23F8F761-F86E-40D2-A064-5BED7301BF45}"/>
              </a:ext>
            </a:extLst>
          </p:cNvPr>
          <p:cNvSpPr>
            <a:spLocks/>
          </p:cNvSpPr>
          <p:nvPr/>
        </p:nvSpPr>
        <p:spPr bwMode="auto">
          <a:xfrm>
            <a:off x="5574861" y="3301406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35" name="Freeform 1086">
            <a:extLst>
              <a:ext uri="{FF2B5EF4-FFF2-40B4-BE49-F238E27FC236}">
                <a16:creationId xmlns:a16="http://schemas.microsoft.com/office/drawing/2014/main" id="{91CB99AE-7C04-42F3-B09A-D460CF3FA0F0}"/>
              </a:ext>
            </a:extLst>
          </p:cNvPr>
          <p:cNvSpPr>
            <a:spLocks/>
          </p:cNvSpPr>
          <p:nvPr/>
        </p:nvSpPr>
        <p:spPr bwMode="auto">
          <a:xfrm>
            <a:off x="5738386" y="3301406"/>
            <a:ext cx="160605" cy="75922"/>
          </a:xfrm>
          <a:custGeom>
            <a:avLst/>
            <a:gdLst>
              <a:gd name="T0" fmla="*/ 12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2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2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43" name="Freeform 1087">
            <a:extLst>
              <a:ext uri="{FF2B5EF4-FFF2-40B4-BE49-F238E27FC236}">
                <a16:creationId xmlns:a16="http://schemas.microsoft.com/office/drawing/2014/main" id="{180B8A53-1676-4C8D-9D23-2898B653CD32}"/>
              </a:ext>
            </a:extLst>
          </p:cNvPr>
          <p:cNvSpPr>
            <a:spLocks/>
          </p:cNvSpPr>
          <p:nvPr/>
        </p:nvSpPr>
        <p:spPr bwMode="auto">
          <a:xfrm>
            <a:off x="5738386" y="3301406"/>
            <a:ext cx="160605" cy="75922"/>
          </a:xfrm>
          <a:custGeom>
            <a:avLst/>
            <a:gdLst>
              <a:gd name="T0" fmla="*/ 12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2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2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45" name="Freeform 1097">
            <a:extLst>
              <a:ext uri="{FF2B5EF4-FFF2-40B4-BE49-F238E27FC236}">
                <a16:creationId xmlns:a16="http://schemas.microsoft.com/office/drawing/2014/main" id="{ACA9CF22-F1E0-4790-92A7-1D82E38A2C2F}"/>
              </a:ext>
            </a:extLst>
          </p:cNvPr>
          <p:cNvSpPr>
            <a:spLocks/>
          </p:cNvSpPr>
          <p:nvPr/>
        </p:nvSpPr>
        <p:spPr bwMode="auto">
          <a:xfrm>
            <a:off x="5898990" y="3301406"/>
            <a:ext cx="166445" cy="75922"/>
          </a:xfrm>
          <a:custGeom>
            <a:avLst/>
            <a:gdLst>
              <a:gd name="T0" fmla="*/ 12 w 57"/>
              <a:gd name="T1" fmla="*/ 0 h 26"/>
              <a:gd name="T2" fmla="*/ 57 w 57"/>
              <a:gd name="T3" fmla="*/ 0 h 26"/>
              <a:gd name="T4" fmla="*/ 45 w 57"/>
              <a:gd name="T5" fmla="*/ 26 h 26"/>
              <a:gd name="T6" fmla="*/ 0 w 57"/>
              <a:gd name="T7" fmla="*/ 26 h 26"/>
              <a:gd name="T8" fmla="*/ 12 w 57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6">
                <a:moveTo>
                  <a:pt x="12" y="0"/>
                </a:moveTo>
                <a:lnTo>
                  <a:pt x="57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57" name="Freeform 1108">
            <a:extLst>
              <a:ext uri="{FF2B5EF4-FFF2-40B4-BE49-F238E27FC236}">
                <a16:creationId xmlns:a16="http://schemas.microsoft.com/office/drawing/2014/main" id="{C7ECA31B-C53D-4303-BCDA-3BB2DE3C2504}"/>
              </a:ext>
            </a:extLst>
          </p:cNvPr>
          <p:cNvSpPr>
            <a:spLocks/>
          </p:cNvSpPr>
          <p:nvPr/>
        </p:nvSpPr>
        <p:spPr bwMode="auto">
          <a:xfrm>
            <a:off x="6065435" y="3301406"/>
            <a:ext cx="160605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58" name="Freeform 1109">
            <a:extLst>
              <a:ext uri="{FF2B5EF4-FFF2-40B4-BE49-F238E27FC236}">
                <a16:creationId xmlns:a16="http://schemas.microsoft.com/office/drawing/2014/main" id="{CBD98C26-2DD6-4799-B3B1-AC1B540619DC}"/>
              </a:ext>
            </a:extLst>
          </p:cNvPr>
          <p:cNvSpPr>
            <a:spLocks/>
          </p:cNvSpPr>
          <p:nvPr/>
        </p:nvSpPr>
        <p:spPr bwMode="auto">
          <a:xfrm>
            <a:off x="6065435" y="3301406"/>
            <a:ext cx="160605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183" name="Picture 1111">
            <a:extLst>
              <a:ext uri="{FF2B5EF4-FFF2-40B4-BE49-F238E27FC236}">
                <a16:creationId xmlns:a16="http://schemas.microsoft.com/office/drawing/2014/main" id="{3996B310-4C22-4C3F-BA5A-A2EB5910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59" y="3313086"/>
            <a:ext cx="29201" cy="40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67" name="Freeform 1119">
            <a:extLst>
              <a:ext uri="{FF2B5EF4-FFF2-40B4-BE49-F238E27FC236}">
                <a16:creationId xmlns:a16="http://schemas.microsoft.com/office/drawing/2014/main" id="{2B9DDE48-7B89-4B0A-A701-7BD89E8FE214}"/>
              </a:ext>
            </a:extLst>
          </p:cNvPr>
          <p:cNvSpPr>
            <a:spLocks/>
          </p:cNvSpPr>
          <p:nvPr/>
        </p:nvSpPr>
        <p:spPr bwMode="auto">
          <a:xfrm>
            <a:off x="6226039" y="3301406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68" name="Freeform 1120">
            <a:extLst>
              <a:ext uri="{FF2B5EF4-FFF2-40B4-BE49-F238E27FC236}">
                <a16:creationId xmlns:a16="http://schemas.microsoft.com/office/drawing/2014/main" id="{FFF2D931-A696-4F3B-BF15-EC5ED681C0C0}"/>
              </a:ext>
            </a:extLst>
          </p:cNvPr>
          <p:cNvSpPr>
            <a:spLocks/>
          </p:cNvSpPr>
          <p:nvPr/>
        </p:nvSpPr>
        <p:spPr bwMode="auto">
          <a:xfrm>
            <a:off x="6226039" y="3301406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78" name="Freeform 1130">
            <a:extLst>
              <a:ext uri="{FF2B5EF4-FFF2-40B4-BE49-F238E27FC236}">
                <a16:creationId xmlns:a16="http://schemas.microsoft.com/office/drawing/2014/main" id="{2F22A170-5DC0-4B70-9ECF-3A42683F91A1}"/>
              </a:ext>
            </a:extLst>
          </p:cNvPr>
          <p:cNvSpPr>
            <a:spLocks/>
          </p:cNvSpPr>
          <p:nvPr/>
        </p:nvSpPr>
        <p:spPr bwMode="auto">
          <a:xfrm>
            <a:off x="6389564" y="3301406"/>
            <a:ext cx="160605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097" name="Freeform 1141">
            <a:extLst>
              <a:ext uri="{FF2B5EF4-FFF2-40B4-BE49-F238E27FC236}">
                <a16:creationId xmlns:a16="http://schemas.microsoft.com/office/drawing/2014/main" id="{289F9B2D-32D8-4641-B0FD-68CDEF14A7C7}"/>
              </a:ext>
            </a:extLst>
          </p:cNvPr>
          <p:cNvSpPr>
            <a:spLocks/>
          </p:cNvSpPr>
          <p:nvPr/>
        </p:nvSpPr>
        <p:spPr bwMode="auto">
          <a:xfrm>
            <a:off x="6550168" y="3301406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00" name="Freeform 1151">
            <a:extLst>
              <a:ext uri="{FF2B5EF4-FFF2-40B4-BE49-F238E27FC236}">
                <a16:creationId xmlns:a16="http://schemas.microsoft.com/office/drawing/2014/main" id="{DD8030C3-C746-49BA-8DBB-ECE0383CBD0F}"/>
              </a:ext>
            </a:extLst>
          </p:cNvPr>
          <p:cNvSpPr>
            <a:spLocks/>
          </p:cNvSpPr>
          <p:nvPr/>
        </p:nvSpPr>
        <p:spPr bwMode="auto">
          <a:xfrm>
            <a:off x="6713693" y="3301406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02" name="Freeform 1155">
            <a:extLst>
              <a:ext uri="{FF2B5EF4-FFF2-40B4-BE49-F238E27FC236}">
                <a16:creationId xmlns:a16="http://schemas.microsoft.com/office/drawing/2014/main" id="{68407BC4-2C07-4144-86AF-F5CB1C6286DA}"/>
              </a:ext>
            </a:extLst>
          </p:cNvPr>
          <p:cNvSpPr>
            <a:spLocks/>
          </p:cNvSpPr>
          <p:nvPr/>
        </p:nvSpPr>
        <p:spPr bwMode="auto">
          <a:xfrm>
            <a:off x="5539820" y="3394849"/>
            <a:ext cx="160605" cy="81762"/>
          </a:xfrm>
          <a:custGeom>
            <a:avLst/>
            <a:gdLst>
              <a:gd name="T0" fmla="*/ 11 w 55"/>
              <a:gd name="T1" fmla="*/ 0 h 28"/>
              <a:gd name="T2" fmla="*/ 55 w 55"/>
              <a:gd name="T3" fmla="*/ 0 h 28"/>
              <a:gd name="T4" fmla="*/ 44 w 55"/>
              <a:gd name="T5" fmla="*/ 28 h 28"/>
              <a:gd name="T6" fmla="*/ 0 w 55"/>
              <a:gd name="T7" fmla="*/ 28 h 28"/>
              <a:gd name="T8" fmla="*/ 11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1" y="0"/>
                </a:moveTo>
                <a:lnTo>
                  <a:pt x="55" y="0"/>
                </a:lnTo>
                <a:lnTo>
                  <a:pt x="44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03" name="Freeform 1156">
            <a:extLst>
              <a:ext uri="{FF2B5EF4-FFF2-40B4-BE49-F238E27FC236}">
                <a16:creationId xmlns:a16="http://schemas.microsoft.com/office/drawing/2014/main" id="{FE86E25F-6F1F-4784-8876-FF115A8A78E3}"/>
              </a:ext>
            </a:extLst>
          </p:cNvPr>
          <p:cNvSpPr>
            <a:spLocks/>
          </p:cNvSpPr>
          <p:nvPr/>
        </p:nvSpPr>
        <p:spPr bwMode="auto">
          <a:xfrm>
            <a:off x="5539820" y="3394849"/>
            <a:ext cx="160605" cy="81762"/>
          </a:xfrm>
          <a:custGeom>
            <a:avLst/>
            <a:gdLst>
              <a:gd name="T0" fmla="*/ 11 w 55"/>
              <a:gd name="T1" fmla="*/ 0 h 28"/>
              <a:gd name="T2" fmla="*/ 55 w 55"/>
              <a:gd name="T3" fmla="*/ 0 h 28"/>
              <a:gd name="T4" fmla="*/ 44 w 55"/>
              <a:gd name="T5" fmla="*/ 28 h 28"/>
              <a:gd name="T6" fmla="*/ 0 w 55"/>
              <a:gd name="T7" fmla="*/ 28 h 28"/>
              <a:gd name="T8" fmla="*/ 11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1" y="0"/>
                </a:moveTo>
                <a:lnTo>
                  <a:pt x="55" y="0"/>
                </a:lnTo>
                <a:lnTo>
                  <a:pt x="44" y="28"/>
                </a:lnTo>
                <a:lnTo>
                  <a:pt x="0" y="28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05" name="Freeform 1164">
            <a:extLst>
              <a:ext uri="{FF2B5EF4-FFF2-40B4-BE49-F238E27FC236}">
                <a16:creationId xmlns:a16="http://schemas.microsoft.com/office/drawing/2014/main" id="{A13DD455-9A6B-4565-A67C-0A46DE626FDF}"/>
              </a:ext>
            </a:extLst>
          </p:cNvPr>
          <p:cNvSpPr>
            <a:spLocks/>
          </p:cNvSpPr>
          <p:nvPr/>
        </p:nvSpPr>
        <p:spPr bwMode="auto">
          <a:xfrm>
            <a:off x="5700425" y="3394849"/>
            <a:ext cx="163525" cy="81762"/>
          </a:xfrm>
          <a:custGeom>
            <a:avLst/>
            <a:gdLst>
              <a:gd name="T0" fmla="*/ 11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1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1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06" name="Freeform 1165">
            <a:extLst>
              <a:ext uri="{FF2B5EF4-FFF2-40B4-BE49-F238E27FC236}">
                <a16:creationId xmlns:a16="http://schemas.microsoft.com/office/drawing/2014/main" id="{FF061B09-8DE7-4843-8F0B-B1839833302B}"/>
              </a:ext>
            </a:extLst>
          </p:cNvPr>
          <p:cNvSpPr>
            <a:spLocks/>
          </p:cNvSpPr>
          <p:nvPr/>
        </p:nvSpPr>
        <p:spPr bwMode="auto">
          <a:xfrm>
            <a:off x="5700425" y="3394849"/>
            <a:ext cx="163525" cy="81762"/>
          </a:xfrm>
          <a:custGeom>
            <a:avLst/>
            <a:gdLst>
              <a:gd name="T0" fmla="*/ 11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1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1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08" name="Freeform 1173">
            <a:extLst>
              <a:ext uri="{FF2B5EF4-FFF2-40B4-BE49-F238E27FC236}">
                <a16:creationId xmlns:a16="http://schemas.microsoft.com/office/drawing/2014/main" id="{74CB14AC-D970-42FC-836A-8361C6231AB6}"/>
              </a:ext>
            </a:extLst>
          </p:cNvPr>
          <p:cNvSpPr>
            <a:spLocks/>
          </p:cNvSpPr>
          <p:nvPr/>
        </p:nvSpPr>
        <p:spPr bwMode="auto">
          <a:xfrm>
            <a:off x="5863949" y="3394849"/>
            <a:ext cx="160605" cy="81762"/>
          </a:xfrm>
          <a:custGeom>
            <a:avLst/>
            <a:gdLst>
              <a:gd name="T0" fmla="*/ 12 w 55"/>
              <a:gd name="T1" fmla="*/ 0 h 28"/>
              <a:gd name="T2" fmla="*/ 55 w 55"/>
              <a:gd name="T3" fmla="*/ 0 h 28"/>
              <a:gd name="T4" fmla="*/ 45 w 55"/>
              <a:gd name="T5" fmla="*/ 28 h 28"/>
              <a:gd name="T6" fmla="*/ 0 w 55"/>
              <a:gd name="T7" fmla="*/ 28 h 28"/>
              <a:gd name="T8" fmla="*/ 12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2" y="0"/>
                </a:moveTo>
                <a:lnTo>
                  <a:pt x="55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09" name="Freeform 1174">
            <a:extLst>
              <a:ext uri="{FF2B5EF4-FFF2-40B4-BE49-F238E27FC236}">
                <a16:creationId xmlns:a16="http://schemas.microsoft.com/office/drawing/2014/main" id="{1C7906CB-4725-4422-B26B-7426C8B99C40}"/>
              </a:ext>
            </a:extLst>
          </p:cNvPr>
          <p:cNvSpPr>
            <a:spLocks/>
          </p:cNvSpPr>
          <p:nvPr/>
        </p:nvSpPr>
        <p:spPr bwMode="auto">
          <a:xfrm>
            <a:off x="5863949" y="3394849"/>
            <a:ext cx="160605" cy="81762"/>
          </a:xfrm>
          <a:custGeom>
            <a:avLst/>
            <a:gdLst>
              <a:gd name="T0" fmla="*/ 12 w 55"/>
              <a:gd name="T1" fmla="*/ 0 h 28"/>
              <a:gd name="T2" fmla="*/ 55 w 55"/>
              <a:gd name="T3" fmla="*/ 0 h 28"/>
              <a:gd name="T4" fmla="*/ 45 w 55"/>
              <a:gd name="T5" fmla="*/ 28 h 28"/>
              <a:gd name="T6" fmla="*/ 0 w 55"/>
              <a:gd name="T7" fmla="*/ 28 h 28"/>
              <a:gd name="T8" fmla="*/ 12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2" y="0"/>
                </a:moveTo>
                <a:lnTo>
                  <a:pt x="55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11" name="Freeform 1183">
            <a:extLst>
              <a:ext uri="{FF2B5EF4-FFF2-40B4-BE49-F238E27FC236}">
                <a16:creationId xmlns:a16="http://schemas.microsoft.com/office/drawing/2014/main" id="{90BC53DF-F8C5-4E53-A05D-94C400A46018}"/>
              </a:ext>
            </a:extLst>
          </p:cNvPr>
          <p:cNvSpPr>
            <a:spLocks/>
          </p:cNvSpPr>
          <p:nvPr/>
        </p:nvSpPr>
        <p:spPr bwMode="auto">
          <a:xfrm>
            <a:off x="6024554" y="3394849"/>
            <a:ext cx="166445" cy="81762"/>
          </a:xfrm>
          <a:custGeom>
            <a:avLst/>
            <a:gdLst>
              <a:gd name="T0" fmla="*/ 12 w 57"/>
              <a:gd name="T1" fmla="*/ 0 h 28"/>
              <a:gd name="T2" fmla="*/ 57 w 57"/>
              <a:gd name="T3" fmla="*/ 0 h 28"/>
              <a:gd name="T4" fmla="*/ 45 w 57"/>
              <a:gd name="T5" fmla="*/ 28 h 28"/>
              <a:gd name="T6" fmla="*/ 0 w 57"/>
              <a:gd name="T7" fmla="*/ 28 h 28"/>
              <a:gd name="T8" fmla="*/ 12 w 5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8">
                <a:moveTo>
                  <a:pt x="12" y="0"/>
                </a:moveTo>
                <a:lnTo>
                  <a:pt x="57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12" name="Freeform 1184">
            <a:extLst>
              <a:ext uri="{FF2B5EF4-FFF2-40B4-BE49-F238E27FC236}">
                <a16:creationId xmlns:a16="http://schemas.microsoft.com/office/drawing/2014/main" id="{F702FF4E-B918-42AC-8992-C7854DE3842D}"/>
              </a:ext>
            </a:extLst>
          </p:cNvPr>
          <p:cNvSpPr>
            <a:spLocks/>
          </p:cNvSpPr>
          <p:nvPr/>
        </p:nvSpPr>
        <p:spPr bwMode="auto">
          <a:xfrm>
            <a:off x="6024554" y="3394849"/>
            <a:ext cx="166445" cy="81762"/>
          </a:xfrm>
          <a:custGeom>
            <a:avLst/>
            <a:gdLst>
              <a:gd name="T0" fmla="*/ 12 w 57"/>
              <a:gd name="T1" fmla="*/ 0 h 28"/>
              <a:gd name="T2" fmla="*/ 57 w 57"/>
              <a:gd name="T3" fmla="*/ 0 h 28"/>
              <a:gd name="T4" fmla="*/ 45 w 57"/>
              <a:gd name="T5" fmla="*/ 28 h 28"/>
              <a:gd name="T6" fmla="*/ 0 w 57"/>
              <a:gd name="T7" fmla="*/ 28 h 28"/>
              <a:gd name="T8" fmla="*/ 12 w 57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8">
                <a:moveTo>
                  <a:pt x="12" y="0"/>
                </a:moveTo>
                <a:lnTo>
                  <a:pt x="57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14" name="Freeform 1193">
            <a:extLst>
              <a:ext uri="{FF2B5EF4-FFF2-40B4-BE49-F238E27FC236}">
                <a16:creationId xmlns:a16="http://schemas.microsoft.com/office/drawing/2014/main" id="{431220E1-259F-400A-9C51-A7736A7C2C22}"/>
              </a:ext>
            </a:extLst>
          </p:cNvPr>
          <p:cNvSpPr>
            <a:spLocks/>
          </p:cNvSpPr>
          <p:nvPr/>
        </p:nvSpPr>
        <p:spPr bwMode="auto">
          <a:xfrm>
            <a:off x="6190998" y="3394849"/>
            <a:ext cx="160605" cy="81762"/>
          </a:xfrm>
          <a:custGeom>
            <a:avLst/>
            <a:gdLst>
              <a:gd name="T0" fmla="*/ 11 w 55"/>
              <a:gd name="T1" fmla="*/ 0 h 28"/>
              <a:gd name="T2" fmla="*/ 55 w 55"/>
              <a:gd name="T3" fmla="*/ 0 h 28"/>
              <a:gd name="T4" fmla="*/ 44 w 55"/>
              <a:gd name="T5" fmla="*/ 28 h 28"/>
              <a:gd name="T6" fmla="*/ 0 w 55"/>
              <a:gd name="T7" fmla="*/ 28 h 28"/>
              <a:gd name="T8" fmla="*/ 11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1" y="0"/>
                </a:moveTo>
                <a:lnTo>
                  <a:pt x="55" y="0"/>
                </a:lnTo>
                <a:lnTo>
                  <a:pt x="44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15" name="Freeform 1194">
            <a:extLst>
              <a:ext uri="{FF2B5EF4-FFF2-40B4-BE49-F238E27FC236}">
                <a16:creationId xmlns:a16="http://schemas.microsoft.com/office/drawing/2014/main" id="{27FCCFA2-5ED5-46D8-8830-E33DCF373A79}"/>
              </a:ext>
            </a:extLst>
          </p:cNvPr>
          <p:cNvSpPr>
            <a:spLocks/>
          </p:cNvSpPr>
          <p:nvPr/>
        </p:nvSpPr>
        <p:spPr bwMode="auto">
          <a:xfrm>
            <a:off x="6190998" y="3394849"/>
            <a:ext cx="160605" cy="81762"/>
          </a:xfrm>
          <a:custGeom>
            <a:avLst/>
            <a:gdLst>
              <a:gd name="T0" fmla="*/ 11 w 55"/>
              <a:gd name="T1" fmla="*/ 0 h 28"/>
              <a:gd name="T2" fmla="*/ 55 w 55"/>
              <a:gd name="T3" fmla="*/ 0 h 28"/>
              <a:gd name="T4" fmla="*/ 44 w 55"/>
              <a:gd name="T5" fmla="*/ 28 h 28"/>
              <a:gd name="T6" fmla="*/ 0 w 55"/>
              <a:gd name="T7" fmla="*/ 28 h 28"/>
              <a:gd name="T8" fmla="*/ 11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1" y="0"/>
                </a:moveTo>
                <a:lnTo>
                  <a:pt x="55" y="0"/>
                </a:lnTo>
                <a:lnTo>
                  <a:pt x="44" y="28"/>
                </a:lnTo>
                <a:lnTo>
                  <a:pt x="0" y="28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17" name="Freeform 1204">
            <a:extLst>
              <a:ext uri="{FF2B5EF4-FFF2-40B4-BE49-F238E27FC236}">
                <a16:creationId xmlns:a16="http://schemas.microsoft.com/office/drawing/2014/main" id="{D14D340C-7E39-44E8-AAAD-9ABFB56DAF13}"/>
              </a:ext>
            </a:extLst>
          </p:cNvPr>
          <p:cNvSpPr>
            <a:spLocks/>
          </p:cNvSpPr>
          <p:nvPr/>
        </p:nvSpPr>
        <p:spPr bwMode="auto">
          <a:xfrm>
            <a:off x="6351603" y="3394849"/>
            <a:ext cx="163525" cy="81762"/>
          </a:xfrm>
          <a:custGeom>
            <a:avLst/>
            <a:gdLst>
              <a:gd name="T0" fmla="*/ 11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1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1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18" name="Freeform 1205">
            <a:extLst>
              <a:ext uri="{FF2B5EF4-FFF2-40B4-BE49-F238E27FC236}">
                <a16:creationId xmlns:a16="http://schemas.microsoft.com/office/drawing/2014/main" id="{EC618C48-2292-4FD7-A96D-B002D8C7F048}"/>
              </a:ext>
            </a:extLst>
          </p:cNvPr>
          <p:cNvSpPr>
            <a:spLocks/>
          </p:cNvSpPr>
          <p:nvPr/>
        </p:nvSpPr>
        <p:spPr bwMode="auto">
          <a:xfrm>
            <a:off x="6351603" y="3394849"/>
            <a:ext cx="163525" cy="81762"/>
          </a:xfrm>
          <a:custGeom>
            <a:avLst/>
            <a:gdLst>
              <a:gd name="T0" fmla="*/ 11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1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1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279" name="Picture 1207">
            <a:extLst>
              <a:ext uri="{FF2B5EF4-FFF2-40B4-BE49-F238E27FC236}">
                <a16:creationId xmlns:a16="http://schemas.microsoft.com/office/drawing/2014/main" id="{822DB1C8-44EE-4199-B6B5-99F3B7ED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27" y="3406529"/>
            <a:ext cx="32121" cy="4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0" name="Freeform 1215">
            <a:extLst>
              <a:ext uri="{FF2B5EF4-FFF2-40B4-BE49-F238E27FC236}">
                <a16:creationId xmlns:a16="http://schemas.microsoft.com/office/drawing/2014/main" id="{3B278D0D-4055-4C63-810F-CBAE764A3EC6}"/>
              </a:ext>
            </a:extLst>
          </p:cNvPr>
          <p:cNvSpPr>
            <a:spLocks/>
          </p:cNvSpPr>
          <p:nvPr/>
        </p:nvSpPr>
        <p:spPr bwMode="auto">
          <a:xfrm>
            <a:off x="6515127" y="3394849"/>
            <a:ext cx="160605" cy="81762"/>
          </a:xfrm>
          <a:custGeom>
            <a:avLst/>
            <a:gdLst>
              <a:gd name="T0" fmla="*/ 11 w 55"/>
              <a:gd name="T1" fmla="*/ 0 h 28"/>
              <a:gd name="T2" fmla="*/ 55 w 55"/>
              <a:gd name="T3" fmla="*/ 0 h 28"/>
              <a:gd name="T4" fmla="*/ 45 w 55"/>
              <a:gd name="T5" fmla="*/ 28 h 28"/>
              <a:gd name="T6" fmla="*/ 0 w 55"/>
              <a:gd name="T7" fmla="*/ 28 h 28"/>
              <a:gd name="T8" fmla="*/ 11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1" y="0"/>
                </a:moveTo>
                <a:lnTo>
                  <a:pt x="55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31" name="Freeform 1226">
            <a:extLst>
              <a:ext uri="{FF2B5EF4-FFF2-40B4-BE49-F238E27FC236}">
                <a16:creationId xmlns:a16="http://schemas.microsoft.com/office/drawing/2014/main" id="{A0D959FC-CA35-4407-9594-363825A8B0DC}"/>
              </a:ext>
            </a:extLst>
          </p:cNvPr>
          <p:cNvSpPr>
            <a:spLocks/>
          </p:cNvSpPr>
          <p:nvPr/>
        </p:nvSpPr>
        <p:spPr bwMode="auto">
          <a:xfrm>
            <a:off x="6675732" y="3394849"/>
            <a:ext cx="163525" cy="81762"/>
          </a:xfrm>
          <a:custGeom>
            <a:avLst/>
            <a:gdLst>
              <a:gd name="T0" fmla="*/ 12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2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2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35" name="Freeform 1230">
            <a:extLst>
              <a:ext uri="{FF2B5EF4-FFF2-40B4-BE49-F238E27FC236}">
                <a16:creationId xmlns:a16="http://schemas.microsoft.com/office/drawing/2014/main" id="{1BC65FED-C20E-4617-9BAA-B024AED6328D}"/>
              </a:ext>
            </a:extLst>
          </p:cNvPr>
          <p:cNvSpPr>
            <a:spLocks/>
          </p:cNvSpPr>
          <p:nvPr/>
        </p:nvSpPr>
        <p:spPr bwMode="auto">
          <a:xfrm>
            <a:off x="5498939" y="3497052"/>
            <a:ext cx="160605" cy="7884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36" name="Freeform 1231">
            <a:extLst>
              <a:ext uri="{FF2B5EF4-FFF2-40B4-BE49-F238E27FC236}">
                <a16:creationId xmlns:a16="http://schemas.microsoft.com/office/drawing/2014/main" id="{6345462C-1C48-4B68-A3B2-51B40D609BDE}"/>
              </a:ext>
            </a:extLst>
          </p:cNvPr>
          <p:cNvSpPr>
            <a:spLocks/>
          </p:cNvSpPr>
          <p:nvPr/>
        </p:nvSpPr>
        <p:spPr bwMode="auto">
          <a:xfrm>
            <a:off x="5498939" y="3497052"/>
            <a:ext cx="160605" cy="7884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60" name="Freeform 1241">
            <a:extLst>
              <a:ext uri="{FF2B5EF4-FFF2-40B4-BE49-F238E27FC236}">
                <a16:creationId xmlns:a16="http://schemas.microsoft.com/office/drawing/2014/main" id="{45997D45-16A0-4969-A4B0-0EEC1E739A01}"/>
              </a:ext>
            </a:extLst>
          </p:cNvPr>
          <p:cNvSpPr>
            <a:spLocks/>
          </p:cNvSpPr>
          <p:nvPr/>
        </p:nvSpPr>
        <p:spPr bwMode="auto">
          <a:xfrm>
            <a:off x="5659543" y="3497052"/>
            <a:ext cx="163525" cy="7884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69" name="Freeform 1242">
            <a:extLst>
              <a:ext uri="{FF2B5EF4-FFF2-40B4-BE49-F238E27FC236}">
                <a16:creationId xmlns:a16="http://schemas.microsoft.com/office/drawing/2014/main" id="{34D91C22-859B-4F71-96E3-6F351D642C06}"/>
              </a:ext>
            </a:extLst>
          </p:cNvPr>
          <p:cNvSpPr>
            <a:spLocks/>
          </p:cNvSpPr>
          <p:nvPr/>
        </p:nvSpPr>
        <p:spPr bwMode="auto">
          <a:xfrm>
            <a:off x="5659543" y="3497052"/>
            <a:ext cx="163525" cy="7884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02" name="Freeform 1251">
            <a:extLst>
              <a:ext uri="{FF2B5EF4-FFF2-40B4-BE49-F238E27FC236}">
                <a16:creationId xmlns:a16="http://schemas.microsoft.com/office/drawing/2014/main" id="{6CE0C061-EAFB-439B-BC97-246599E12DB0}"/>
              </a:ext>
            </a:extLst>
          </p:cNvPr>
          <p:cNvSpPr>
            <a:spLocks/>
          </p:cNvSpPr>
          <p:nvPr/>
        </p:nvSpPr>
        <p:spPr bwMode="auto">
          <a:xfrm>
            <a:off x="5823068" y="3497052"/>
            <a:ext cx="160605" cy="78842"/>
          </a:xfrm>
          <a:custGeom>
            <a:avLst/>
            <a:gdLst>
              <a:gd name="T0" fmla="*/ 12 w 55"/>
              <a:gd name="T1" fmla="*/ 0 h 27"/>
              <a:gd name="T2" fmla="*/ 55 w 55"/>
              <a:gd name="T3" fmla="*/ 0 h 27"/>
              <a:gd name="T4" fmla="*/ 45 w 55"/>
              <a:gd name="T5" fmla="*/ 27 h 27"/>
              <a:gd name="T6" fmla="*/ 0 w 55"/>
              <a:gd name="T7" fmla="*/ 27 h 27"/>
              <a:gd name="T8" fmla="*/ 12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2" y="0"/>
                </a:moveTo>
                <a:lnTo>
                  <a:pt x="55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29" name="Freeform 1261">
            <a:extLst>
              <a:ext uri="{FF2B5EF4-FFF2-40B4-BE49-F238E27FC236}">
                <a16:creationId xmlns:a16="http://schemas.microsoft.com/office/drawing/2014/main" id="{37025D04-A8E4-41BE-AA04-9C6BE6666301}"/>
              </a:ext>
            </a:extLst>
          </p:cNvPr>
          <p:cNvSpPr>
            <a:spLocks/>
          </p:cNvSpPr>
          <p:nvPr/>
        </p:nvSpPr>
        <p:spPr bwMode="auto">
          <a:xfrm>
            <a:off x="5983672" y="3497052"/>
            <a:ext cx="166445" cy="78842"/>
          </a:xfrm>
          <a:custGeom>
            <a:avLst/>
            <a:gdLst>
              <a:gd name="T0" fmla="*/ 12 w 57"/>
              <a:gd name="T1" fmla="*/ 0 h 27"/>
              <a:gd name="T2" fmla="*/ 57 w 57"/>
              <a:gd name="T3" fmla="*/ 0 h 27"/>
              <a:gd name="T4" fmla="*/ 45 w 57"/>
              <a:gd name="T5" fmla="*/ 27 h 27"/>
              <a:gd name="T6" fmla="*/ 0 w 57"/>
              <a:gd name="T7" fmla="*/ 27 h 27"/>
              <a:gd name="T8" fmla="*/ 12 w 5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7">
                <a:moveTo>
                  <a:pt x="12" y="0"/>
                </a:moveTo>
                <a:lnTo>
                  <a:pt x="57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36" name="Freeform 1262">
            <a:extLst>
              <a:ext uri="{FF2B5EF4-FFF2-40B4-BE49-F238E27FC236}">
                <a16:creationId xmlns:a16="http://schemas.microsoft.com/office/drawing/2014/main" id="{6DB11138-A969-413C-871C-A59397A2B080}"/>
              </a:ext>
            </a:extLst>
          </p:cNvPr>
          <p:cNvSpPr>
            <a:spLocks/>
          </p:cNvSpPr>
          <p:nvPr/>
        </p:nvSpPr>
        <p:spPr bwMode="auto">
          <a:xfrm>
            <a:off x="5983672" y="3497052"/>
            <a:ext cx="166445" cy="78842"/>
          </a:xfrm>
          <a:custGeom>
            <a:avLst/>
            <a:gdLst>
              <a:gd name="T0" fmla="*/ 12 w 57"/>
              <a:gd name="T1" fmla="*/ 0 h 27"/>
              <a:gd name="T2" fmla="*/ 57 w 57"/>
              <a:gd name="T3" fmla="*/ 0 h 27"/>
              <a:gd name="T4" fmla="*/ 45 w 57"/>
              <a:gd name="T5" fmla="*/ 27 h 27"/>
              <a:gd name="T6" fmla="*/ 0 w 57"/>
              <a:gd name="T7" fmla="*/ 27 h 27"/>
              <a:gd name="T8" fmla="*/ 12 w 57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7">
                <a:moveTo>
                  <a:pt x="12" y="0"/>
                </a:moveTo>
                <a:lnTo>
                  <a:pt x="57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14" name="Freeform 1272">
            <a:extLst>
              <a:ext uri="{FF2B5EF4-FFF2-40B4-BE49-F238E27FC236}">
                <a16:creationId xmlns:a16="http://schemas.microsoft.com/office/drawing/2014/main" id="{E9D08C5D-5A89-453B-B52E-F85AE9D343C4}"/>
              </a:ext>
            </a:extLst>
          </p:cNvPr>
          <p:cNvSpPr>
            <a:spLocks/>
          </p:cNvSpPr>
          <p:nvPr/>
        </p:nvSpPr>
        <p:spPr bwMode="auto">
          <a:xfrm>
            <a:off x="6150117" y="3497051"/>
            <a:ext cx="160604" cy="7884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15" name="Freeform 1273">
            <a:extLst>
              <a:ext uri="{FF2B5EF4-FFF2-40B4-BE49-F238E27FC236}">
                <a16:creationId xmlns:a16="http://schemas.microsoft.com/office/drawing/2014/main" id="{FC545754-F620-4841-800B-64465438CBBA}"/>
              </a:ext>
            </a:extLst>
          </p:cNvPr>
          <p:cNvSpPr>
            <a:spLocks/>
          </p:cNvSpPr>
          <p:nvPr/>
        </p:nvSpPr>
        <p:spPr bwMode="auto">
          <a:xfrm>
            <a:off x="6150117" y="3497051"/>
            <a:ext cx="160604" cy="7884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4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17" name="Freeform 1283">
            <a:extLst>
              <a:ext uri="{FF2B5EF4-FFF2-40B4-BE49-F238E27FC236}">
                <a16:creationId xmlns:a16="http://schemas.microsoft.com/office/drawing/2014/main" id="{583114ED-7294-4D8E-8792-610C7A1B4634}"/>
              </a:ext>
            </a:extLst>
          </p:cNvPr>
          <p:cNvSpPr>
            <a:spLocks/>
          </p:cNvSpPr>
          <p:nvPr/>
        </p:nvSpPr>
        <p:spPr bwMode="auto">
          <a:xfrm>
            <a:off x="6310722" y="3497051"/>
            <a:ext cx="163525" cy="7884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18" name="Freeform 1284">
            <a:extLst>
              <a:ext uri="{FF2B5EF4-FFF2-40B4-BE49-F238E27FC236}">
                <a16:creationId xmlns:a16="http://schemas.microsoft.com/office/drawing/2014/main" id="{9E5099F5-5C96-4D9A-8889-BA5547448067}"/>
              </a:ext>
            </a:extLst>
          </p:cNvPr>
          <p:cNvSpPr>
            <a:spLocks/>
          </p:cNvSpPr>
          <p:nvPr/>
        </p:nvSpPr>
        <p:spPr bwMode="auto">
          <a:xfrm>
            <a:off x="6310722" y="3497051"/>
            <a:ext cx="163525" cy="78842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20" name="Freeform 1294">
            <a:extLst>
              <a:ext uri="{FF2B5EF4-FFF2-40B4-BE49-F238E27FC236}">
                <a16:creationId xmlns:a16="http://schemas.microsoft.com/office/drawing/2014/main" id="{6EA875BB-C50B-4F10-8BC2-174D5EADBD62}"/>
              </a:ext>
            </a:extLst>
          </p:cNvPr>
          <p:cNvSpPr>
            <a:spLocks/>
          </p:cNvSpPr>
          <p:nvPr/>
        </p:nvSpPr>
        <p:spPr bwMode="auto">
          <a:xfrm>
            <a:off x="6474246" y="3497051"/>
            <a:ext cx="160604" cy="7884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5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21" name="Freeform 1295">
            <a:extLst>
              <a:ext uri="{FF2B5EF4-FFF2-40B4-BE49-F238E27FC236}">
                <a16:creationId xmlns:a16="http://schemas.microsoft.com/office/drawing/2014/main" id="{36D36FCC-CDC2-4C65-B42A-8AA1FED77213}"/>
              </a:ext>
            </a:extLst>
          </p:cNvPr>
          <p:cNvSpPr>
            <a:spLocks/>
          </p:cNvSpPr>
          <p:nvPr/>
        </p:nvSpPr>
        <p:spPr bwMode="auto">
          <a:xfrm>
            <a:off x="6474246" y="3497051"/>
            <a:ext cx="160604" cy="78842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5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23" name="Freeform 1305">
            <a:extLst>
              <a:ext uri="{FF2B5EF4-FFF2-40B4-BE49-F238E27FC236}">
                <a16:creationId xmlns:a16="http://schemas.microsoft.com/office/drawing/2014/main" id="{8B1A75DE-AE6A-4B61-888E-84C4D9D1BC20}"/>
              </a:ext>
            </a:extLst>
          </p:cNvPr>
          <p:cNvSpPr>
            <a:spLocks/>
          </p:cNvSpPr>
          <p:nvPr/>
        </p:nvSpPr>
        <p:spPr bwMode="auto">
          <a:xfrm>
            <a:off x="6634851" y="3497051"/>
            <a:ext cx="163525" cy="78842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25" name="Freeform 1309">
            <a:extLst>
              <a:ext uri="{FF2B5EF4-FFF2-40B4-BE49-F238E27FC236}">
                <a16:creationId xmlns:a16="http://schemas.microsoft.com/office/drawing/2014/main" id="{AB15E57D-246A-4988-9F8D-9B22E32C0203}"/>
              </a:ext>
            </a:extLst>
          </p:cNvPr>
          <p:cNvSpPr>
            <a:spLocks/>
          </p:cNvSpPr>
          <p:nvPr/>
        </p:nvSpPr>
        <p:spPr bwMode="auto">
          <a:xfrm>
            <a:off x="5458058" y="3593414"/>
            <a:ext cx="166445" cy="75922"/>
          </a:xfrm>
          <a:custGeom>
            <a:avLst/>
            <a:gdLst>
              <a:gd name="T0" fmla="*/ 12 w 57"/>
              <a:gd name="T1" fmla="*/ 0 h 26"/>
              <a:gd name="T2" fmla="*/ 57 w 57"/>
              <a:gd name="T3" fmla="*/ 0 h 26"/>
              <a:gd name="T4" fmla="*/ 45 w 57"/>
              <a:gd name="T5" fmla="*/ 26 h 26"/>
              <a:gd name="T6" fmla="*/ 0 w 57"/>
              <a:gd name="T7" fmla="*/ 26 h 26"/>
              <a:gd name="T8" fmla="*/ 12 w 57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6">
                <a:moveTo>
                  <a:pt x="12" y="0"/>
                </a:moveTo>
                <a:lnTo>
                  <a:pt x="57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26" name="Freeform 1310">
            <a:extLst>
              <a:ext uri="{FF2B5EF4-FFF2-40B4-BE49-F238E27FC236}">
                <a16:creationId xmlns:a16="http://schemas.microsoft.com/office/drawing/2014/main" id="{756CA25A-3905-46D6-8D66-486FDBD10D07}"/>
              </a:ext>
            </a:extLst>
          </p:cNvPr>
          <p:cNvSpPr>
            <a:spLocks/>
          </p:cNvSpPr>
          <p:nvPr/>
        </p:nvSpPr>
        <p:spPr bwMode="auto">
          <a:xfrm>
            <a:off x="5458058" y="3593414"/>
            <a:ext cx="166445" cy="75922"/>
          </a:xfrm>
          <a:custGeom>
            <a:avLst/>
            <a:gdLst>
              <a:gd name="T0" fmla="*/ 12 w 57"/>
              <a:gd name="T1" fmla="*/ 0 h 26"/>
              <a:gd name="T2" fmla="*/ 57 w 57"/>
              <a:gd name="T3" fmla="*/ 0 h 26"/>
              <a:gd name="T4" fmla="*/ 45 w 57"/>
              <a:gd name="T5" fmla="*/ 26 h 26"/>
              <a:gd name="T6" fmla="*/ 0 w 57"/>
              <a:gd name="T7" fmla="*/ 26 h 26"/>
              <a:gd name="T8" fmla="*/ 12 w 57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6">
                <a:moveTo>
                  <a:pt x="12" y="0"/>
                </a:moveTo>
                <a:lnTo>
                  <a:pt x="57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28" name="Freeform 1320">
            <a:extLst>
              <a:ext uri="{FF2B5EF4-FFF2-40B4-BE49-F238E27FC236}">
                <a16:creationId xmlns:a16="http://schemas.microsoft.com/office/drawing/2014/main" id="{E5F8307B-0276-4B04-9308-632EF8D4D39F}"/>
              </a:ext>
            </a:extLst>
          </p:cNvPr>
          <p:cNvSpPr>
            <a:spLocks/>
          </p:cNvSpPr>
          <p:nvPr/>
        </p:nvSpPr>
        <p:spPr bwMode="auto">
          <a:xfrm>
            <a:off x="5624503" y="3593414"/>
            <a:ext cx="160604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29" name="Freeform 1321">
            <a:extLst>
              <a:ext uri="{FF2B5EF4-FFF2-40B4-BE49-F238E27FC236}">
                <a16:creationId xmlns:a16="http://schemas.microsoft.com/office/drawing/2014/main" id="{184C7E19-B901-428E-A3AB-0DF3B044BEC6}"/>
              </a:ext>
            </a:extLst>
          </p:cNvPr>
          <p:cNvSpPr>
            <a:spLocks/>
          </p:cNvSpPr>
          <p:nvPr/>
        </p:nvSpPr>
        <p:spPr bwMode="auto">
          <a:xfrm>
            <a:off x="5624503" y="3593414"/>
            <a:ext cx="160604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31" name="Freeform 1331">
            <a:extLst>
              <a:ext uri="{FF2B5EF4-FFF2-40B4-BE49-F238E27FC236}">
                <a16:creationId xmlns:a16="http://schemas.microsoft.com/office/drawing/2014/main" id="{1D360A6A-303E-4C7C-9A92-1EF90056A6F5}"/>
              </a:ext>
            </a:extLst>
          </p:cNvPr>
          <p:cNvSpPr>
            <a:spLocks/>
          </p:cNvSpPr>
          <p:nvPr/>
        </p:nvSpPr>
        <p:spPr bwMode="auto">
          <a:xfrm>
            <a:off x="5785107" y="3593414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34" name="Freeform 1342">
            <a:extLst>
              <a:ext uri="{FF2B5EF4-FFF2-40B4-BE49-F238E27FC236}">
                <a16:creationId xmlns:a16="http://schemas.microsoft.com/office/drawing/2014/main" id="{907B1774-584E-4FE1-B4DF-5D466BA4DF02}"/>
              </a:ext>
            </a:extLst>
          </p:cNvPr>
          <p:cNvSpPr>
            <a:spLocks/>
          </p:cNvSpPr>
          <p:nvPr/>
        </p:nvSpPr>
        <p:spPr bwMode="auto">
          <a:xfrm>
            <a:off x="5948632" y="3593414"/>
            <a:ext cx="160604" cy="75922"/>
          </a:xfrm>
          <a:custGeom>
            <a:avLst/>
            <a:gdLst>
              <a:gd name="T0" fmla="*/ 12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2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2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35" name="Freeform 1343">
            <a:extLst>
              <a:ext uri="{FF2B5EF4-FFF2-40B4-BE49-F238E27FC236}">
                <a16:creationId xmlns:a16="http://schemas.microsoft.com/office/drawing/2014/main" id="{4AE60648-F289-4F16-80A6-A43481587CB2}"/>
              </a:ext>
            </a:extLst>
          </p:cNvPr>
          <p:cNvSpPr>
            <a:spLocks/>
          </p:cNvSpPr>
          <p:nvPr/>
        </p:nvSpPr>
        <p:spPr bwMode="auto">
          <a:xfrm>
            <a:off x="5948632" y="3593414"/>
            <a:ext cx="160604" cy="75922"/>
          </a:xfrm>
          <a:custGeom>
            <a:avLst/>
            <a:gdLst>
              <a:gd name="T0" fmla="*/ 12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2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2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37" name="Freeform 1351">
            <a:extLst>
              <a:ext uri="{FF2B5EF4-FFF2-40B4-BE49-F238E27FC236}">
                <a16:creationId xmlns:a16="http://schemas.microsoft.com/office/drawing/2014/main" id="{3FDDB377-DAAF-469E-99E9-15EA1F9A8111}"/>
              </a:ext>
            </a:extLst>
          </p:cNvPr>
          <p:cNvSpPr>
            <a:spLocks/>
          </p:cNvSpPr>
          <p:nvPr/>
        </p:nvSpPr>
        <p:spPr bwMode="auto">
          <a:xfrm>
            <a:off x="6109236" y="3593414"/>
            <a:ext cx="166445" cy="75922"/>
          </a:xfrm>
          <a:custGeom>
            <a:avLst/>
            <a:gdLst>
              <a:gd name="T0" fmla="*/ 12 w 57"/>
              <a:gd name="T1" fmla="*/ 0 h 26"/>
              <a:gd name="T2" fmla="*/ 57 w 57"/>
              <a:gd name="T3" fmla="*/ 0 h 26"/>
              <a:gd name="T4" fmla="*/ 45 w 57"/>
              <a:gd name="T5" fmla="*/ 26 h 26"/>
              <a:gd name="T6" fmla="*/ 0 w 57"/>
              <a:gd name="T7" fmla="*/ 26 h 26"/>
              <a:gd name="T8" fmla="*/ 12 w 57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6">
                <a:moveTo>
                  <a:pt x="12" y="0"/>
                </a:moveTo>
                <a:lnTo>
                  <a:pt x="57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38" name="Freeform 1352">
            <a:extLst>
              <a:ext uri="{FF2B5EF4-FFF2-40B4-BE49-F238E27FC236}">
                <a16:creationId xmlns:a16="http://schemas.microsoft.com/office/drawing/2014/main" id="{4F551560-3BA9-4546-AA5F-CED07F450C74}"/>
              </a:ext>
            </a:extLst>
          </p:cNvPr>
          <p:cNvSpPr>
            <a:spLocks/>
          </p:cNvSpPr>
          <p:nvPr/>
        </p:nvSpPr>
        <p:spPr bwMode="auto">
          <a:xfrm>
            <a:off x="6109236" y="3593414"/>
            <a:ext cx="166445" cy="75922"/>
          </a:xfrm>
          <a:custGeom>
            <a:avLst/>
            <a:gdLst>
              <a:gd name="T0" fmla="*/ 12 w 57"/>
              <a:gd name="T1" fmla="*/ 0 h 26"/>
              <a:gd name="T2" fmla="*/ 57 w 57"/>
              <a:gd name="T3" fmla="*/ 0 h 26"/>
              <a:gd name="T4" fmla="*/ 45 w 57"/>
              <a:gd name="T5" fmla="*/ 26 h 26"/>
              <a:gd name="T6" fmla="*/ 0 w 57"/>
              <a:gd name="T7" fmla="*/ 26 h 26"/>
              <a:gd name="T8" fmla="*/ 12 w 57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6">
                <a:moveTo>
                  <a:pt x="12" y="0"/>
                </a:moveTo>
                <a:lnTo>
                  <a:pt x="57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40" name="Freeform 1361">
            <a:extLst>
              <a:ext uri="{FF2B5EF4-FFF2-40B4-BE49-F238E27FC236}">
                <a16:creationId xmlns:a16="http://schemas.microsoft.com/office/drawing/2014/main" id="{F24856A9-633A-40D2-A495-0C831B17DF09}"/>
              </a:ext>
            </a:extLst>
          </p:cNvPr>
          <p:cNvSpPr>
            <a:spLocks/>
          </p:cNvSpPr>
          <p:nvPr/>
        </p:nvSpPr>
        <p:spPr bwMode="auto">
          <a:xfrm>
            <a:off x="6275681" y="3593414"/>
            <a:ext cx="160604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88" name="Freeform 1362">
            <a:extLst>
              <a:ext uri="{FF2B5EF4-FFF2-40B4-BE49-F238E27FC236}">
                <a16:creationId xmlns:a16="http://schemas.microsoft.com/office/drawing/2014/main" id="{3A88836C-4FE1-44D8-BDEB-43D092929704}"/>
              </a:ext>
            </a:extLst>
          </p:cNvPr>
          <p:cNvSpPr>
            <a:spLocks/>
          </p:cNvSpPr>
          <p:nvPr/>
        </p:nvSpPr>
        <p:spPr bwMode="auto">
          <a:xfrm>
            <a:off x="6275681" y="3593414"/>
            <a:ext cx="160604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4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90" name="Freeform 1371">
            <a:extLst>
              <a:ext uri="{FF2B5EF4-FFF2-40B4-BE49-F238E27FC236}">
                <a16:creationId xmlns:a16="http://schemas.microsoft.com/office/drawing/2014/main" id="{3D575D1A-9880-48F4-87EB-F6063B50FC63}"/>
              </a:ext>
            </a:extLst>
          </p:cNvPr>
          <p:cNvSpPr>
            <a:spLocks/>
          </p:cNvSpPr>
          <p:nvPr/>
        </p:nvSpPr>
        <p:spPr bwMode="auto">
          <a:xfrm>
            <a:off x="6436285" y="3593414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93" name="Freeform 1381">
            <a:extLst>
              <a:ext uri="{FF2B5EF4-FFF2-40B4-BE49-F238E27FC236}">
                <a16:creationId xmlns:a16="http://schemas.microsoft.com/office/drawing/2014/main" id="{C7F4CC58-A163-46FB-A6EB-0D0C81BBD5A4}"/>
              </a:ext>
            </a:extLst>
          </p:cNvPr>
          <p:cNvSpPr>
            <a:spLocks/>
          </p:cNvSpPr>
          <p:nvPr/>
        </p:nvSpPr>
        <p:spPr bwMode="auto">
          <a:xfrm>
            <a:off x="6599810" y="3593414"/>
            <a:ext cx="160604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95" name="Freeform 1385">
            <a:extLst>
              <a:ext uri="{FF2B5EF4-FFF2-40B4-BE49-F238E27FC236}">
                <a16:creationId xmlns:a16="http://schemas.microsoft.com/office/drawing/2014/main" id="{AE4CE583-50E8-4621-8D20-F19C92B1E1A6}"/>
              </a:ext>
            </a:extLst>
          </p:cNvPr>
          <p:cNvSpPr>
            <a:spLocks/>
          </p:cNvSpPr>
          <p:nvPr/>
        </p:nvSpPr>
        <p:spPr bwMode="auto">
          <a:xfrm>
            <a:off x="5420097" y="3686857"/>
            <a:ext cx="163525" cy="81762"/>
          </a:xfrm>
          <a:custGeom>
            <a:avLst/>
            <a:gdLst>
              <a:gd name="T0" fmla="*/ 12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2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2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96" name="Freeform 1386">
            <a:extLst>
              <a:ext uri="{FF2B5EF4-FFF2-40B4-BE49-F238E27FC236}">
                <a16:creationId xmlns:a16="http://schemas.microsoft.com/office/drawing/2014/main" id="{126FE7E3-699D-4FF0-91BF-F1737E543A37}"/>
              </a:ext>
            </a:extLst>
          </p:cNvPr>
          <p:cNvSpPr>
            <a:spLocks/>
          </p:cNvSpPr>
          <p:nvPr/>
        </p:nvSpPr>
        <p:spPr bwMode="auto">
          <a:xfrm>
            <a:off x="5420097" y="3686857"/>
            <a:ext cx="163525" cy="81762"/>
          </a:xfrm>
          <a:custGeom>
            <a:avLst/>
            <a:gdLst>
              <a:gd name="T0" fmla="*/ 12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2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2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298" name="Freeform 1395">
            <a:extLst>
              <a:ext uri="{FF2B5EF4-FFF2-40B4-BE49-F238E27FC236}">
                <a16:creationId xmlns:a16="http://schemas.microsoft.com/office/drawing/2014/main" id="{F99E0F9C-B454-49C4-9A70-6000401F871F}"/>
              </a:ext>
            </a:extLst>
          </p:cNvPr>
          <p:cNvSpPr>
            <a:spLocks/>
          </p:cNvSpPr>
          <p:nvPr/>
        </p:nvSpPr>
        <p:spPr bwMode="auto">
          <a:xfrm>
            <a:off x="5583621" y="3686857"/>
            <a:ext cx="163525" cy="81762"/>
          </a:xfrm>
          <a:custGeom>
            <a:avLst/>
            <a:gdLst>
              <a:gd name="T0" fmla="*/ 12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2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2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301" name="Freeform 1406">
            <a:extLst>
              <a:ext uri="{FF2B5EF4-FFF2-40B4-BE49-F238E27FC236}">
                <a16:creationId xmlns:a16="http://schemas.microsoft.com/office/drawing/2014/main" id="{99EA9A27-F434-436E-A603-2FF0961EA5F4}"/>
              </a:ext>
            </a:extLst>
          </p:cNvPr>
          <p:cNvSpPr>
            <a:spLocks/>
          </p:cNvSpPr>
          <p:nvPr/>
        </p:nvSpPr>
        <p:spPr bwMode="auto">
          <a:xfrm>
            <a:off x="5747146" y="3686857"/>
            <a:ext cx="163525" cy="81762"/>
          </a:xfrm>
          <a:custGeom>
            <a:avLst/>
            <a:gdLst>
              <a:gd name="T0" fmla="*/ 11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1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1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312" name="Freeform 1417">
            <a:extLst>
              <a:ext uri="{FF2B5EF4-FFF2-40B4-BE49-F238E27FC236}">
                <a16:creationId xmlns:a16="http://schemas.microsoft.com/office/drawing/2014/main" id="{64C1F57B-DD5D-4C77-A259-5843DA057511}"/>
              </a:ext>
            </a:extLst>
          </p:cNvPr>
          <p:cNvSpPr>
            <a:spLocks/>
          </p:cNvSpPr>
          <p:nvPr/>
        </p:nvSpPr>
        <p:spPr bwMode="auto">
          <a:xfrm>
            <a:off x="5910671" y="3686857"/>
            <a:ext cx="160604" cy="81762"/>
          </a:xfrm>
          <a:custGeom>
            <a:avLst/>
            <a:gdLst>
              <a:gd name="T0" fmla="*/ 11 w 55"/>
              <a:gd name="T1" fmla="*/ 0 h 28"/>
              <a:gd name="T2" fmla="*/ 55 w 55"/>
              <a:gd name="T3" fmla="*/ 0 h 28"/>
              <a:gd name="T4" fmla="*/ 45 w 55"/>
              <a:gd name="T5" fmla="*/ 28 h 28"/>
              <a:gd name="T6" fmla="*/ 0 w 55"/>
              <a:gd name="T7" fmla="*/ 28 h 28"/>
              <a:gd name="T8" fmla="*/ 11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1" y="0"/>
                </a:moveTo>
                <a:lnTo>
                  <a:pt x="55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313" name="Freeform 1418">
            <a:extLst>
              <a:ext uri="{FF2B5EF4-FFF2-40B4-BE49-F238E27FC236}">
                <a16:creationId xmlns:a16="http://schemas.microsoft.com/office/drawing/2014/main" id="{90E2FCAE-1FF0-4F6E-B834-9D2F2C0DBFDE}"/>
              </a:ext>
            </a:extLst>
          </p:cNvPr>
          <p:cNvSpPr>
            <a:spLocks/>
          </p:cNvSpPr>
          <p:nvPr/>
        </p:nvSpPr>
        <p:spPr bwMode="auto">
          <a:xfrm>
            <a:off x="5910671" y="3686857"/>
            <a:ext cx="160604" cy="81762"/>
          </a:xfrm>
          <a:custGeom>
            <a:avLst/>
            <a:gdLst>
              <a:gd name="T0" fmla="*/ 11 w 55"/>
              <a:gd name="T1" fmla="*/ 0 h 28"/>
              <a:gd name="T2" fmla="*/ 55 w 55"/>
              <a:gd name="T3" fmla="*/ 0 h 28"/>
              <a:gd name="T4" fmla="*/ 45 w 55"/>
              <a:gd name="T5" fmla="*/ 28 h 28"/>
              <a:gd name="T6" fmla="*/ 0 w 55"/>
              <a:gd name="T7" fmla="*/ 28 h 28"/>
              <a:gd name="T8" fmla="*/ 11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1" y="0"/>
                </a:moveTo>
                <a:lnTo>
                  <a:pt x="55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322" name="Freeform 1427">
            <a:extLst>
              <a:ext uri="{FF2B5EF4-FFF2-40B4-BE49-F238E27FC236}">
                <a16:creationId xmlns:a16="http://schemas.microsoft.com/office/drawing/2014/main" id="{B8AFE43E-0435-41E0-B465-8CEDCC73552C}"/>
              </a:ext>
            </a:extLst>
          </p:cNvPr>
          <p:cNvSpPr>
            <a:spLocks/>
          </p:cNvSpPr>
          <p:nvPr/>
        </p:nvSpPr>
        <p:spPr bwMode="auto">
          <a:xfrm>
            <a:off x="6071275" y="3686857"/>
            <a:ext cx="163525" cy="81762"/>
          </a:xfrm>
          <a:custGeom>
            <a:avLst/>
            <a:gdLst>
              <a:gd name="T0" fmla="*/ 12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2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2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323" name="Freeform 1428">
            <a:extLst>
              <a:ext uri="{FF2B5EF4-FFF2-40B4-BE49-F238E27FC236}">
                <a16:creationId xmlns:a16="http://schemas.microsoft.com/office/drawing/2014/main" id="{B15819B8-337E-46C9-9260-9DE9C3C4C293}"/>
              </a:ext>
            </a:extLst>
          </p:cNvPr>
          <p:cNvSpPr>
            <a:spLocks/>
          </p:cNvSpPr>
          <p:nvPr/>
        </p:nvSpPr>
        <p:spPr bwMode="auto">
          <a:xfrm>
            <a:off x="6071275" y="3686857"/>
            <a:ext cx="163525" cy="81762"/>
          </a:xfrm>
          <a:custGeom>
            <a:avLst/>
            <a:gdLst>
              <a:gd name="T0" fmla="*/ 12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2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2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332" name="Freeform 1437">
            <a:extLst>
              <a:ext uri="{FF2B5EF4-FFF2-40B4-BE49-F238E27FC236}">
                <a16:creationId xmlns:a16="http://schemas.microsoft.com/office/drawing/2014/main" id="{7C0E15D3-8D1D-4F09-B99C-74BB6108EA86}"/>
              </a:ext>
            </a:extLst>
          </p:cNvPr>
          <p:cNvSpPr>
            <a:spLocks/>
          </p:cNvSpPr>
          <p:nvPr/>
        </p:nvSpPr>
        <p:spPr bwMode="auto">
          <a:xfrm>
            <a:off x="6234800" y="3686857"/>
            <a:ext cx="163525" cy="81762"/>
          </a:xfrm>
          <a:custGeom>
            <a:avLst/>
            <a:gdLst>
              <a:gd name="T0" fmla="*/ 12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2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2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333" name="Freeform 1438">
            <a:extLst>
              <a:ext uri="{FF2B5EF4-FFF2-40B4-BE49-F238E27FC236}">
                <a16:creationId xmlns:a16="http://schemas.microsoft.com/office/drawing/2014/main" id="{E4E09E28-3484-485E-8EC4-03CBB5B4163C}"/>
              </a:ext>
            </a:extLst>
          </p:cNvPr>
          <p:cNvSpPr>
            <a:spLocks/>
          </p:cNvSpPr>
          <p:nvPr/>
        </p:nvSpPr>
        <p:spPr bwMode="auto">
          <a:xfrm>
            <a:off x="6234800" y="3686857"/>
            <a:ext cx="163525" cy="81762"/>
          </a:xfrm>
          <a:custGeom>
            <a:avLst/>
            <a:gdLst>
              <a:gd name="T0" fmla="*/ 12 w 56"/>
              <a:gd name="T1" fmla="*/ 0 h 28"/>
              <a:gd name="T2" fmla="*/ 56 w 56"/>
              <a:gd name="T3" fmla="*/ 0 h 28"/>
              <a:gd name="T4" fmla="*/ 45 w 56"/>
              <a:gd name="T5" fmla="*/ 28 h 28"/>
              <a:gd name="T6" fmla="*/ 0 w 56"/>
              <a:gd name="T7" fmla="*/ 28 h 28"/>
              <a:gd name="T8" fmla="*/ 12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2" y="0"/>
                </a:moveTo>
                <a:lnTo>
                  <a:pt x="56" y="0"/>
                </a:lnTo>
                <a:lnTo>
                  <a:pt x="45" y="28"/>
                </a:lnTo>
                <a:lnTo>
                  <a:pt x="0" y="28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355" name="Freeform 1448">
            <a:extLst>
              <a:ext uri="{FF2B5EF4-FFF2-40B4-BE49-F238E27FC236}">
                <a16:creationId xmlns:a16="http://schemas.microsoft.com/office/drawing/2014/main" id="{4BB5D0F7-83DA-4DE0-876D-2D6FE758C0A1}"/>
              </a:ext>
            </a:extLst>
          </p:cNvPr>
          <p:cNvSpPr>
            <a:spLocks/>
          </p:cNvSpPr>
          <p:nvPr/>
        </p:nvSpPr>
        <p:spPr bwMode="auto">
          <a:xfrm>
            <a:off x="6398324" y="3686857"/>
            <a:ext cx="163525" cy="81762"/>
          </a:xfrm>
          <a:custGeom>
            <a:avLst/>
            <a:gdLst>
              <a:gd name="T0" fmla="*/ 11 w 56"/>
              <a:gd name="T1" fmla="*/ 0 h 28"/>
              <a:gd name="T2" fmla="*/ 56 w 56"/>
              <a:gd name="T3" fmla="*/ 0 h 28"/>
              <a:gd name="T4" fmla="*/ 44 w 56"/>
              <a:gd name="T5" fmla="*/ 28 h 28"/>
              <a:gd name="T6" fmla="*/ 0 w 56"/>
              <a:gd name="T7" fmla="*/ 28 h 28"/>
              <a:gd name="T8" fmla="*/ 11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1" y="0"/>
                </a:moveTo>
                <a:lnTo>
                  <a:pt x="56" y="0"/>
                </a:lnTo>
                <a:lnTo>
                  <a:pt x="44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356" name="Freeform 1449">
            <a:extLst>
              <a:ext uri="{FF2B5EF4-FFF2-40B4-BE49-F238E27FC236}">
                <a16:creationId xmlns:a16="http://schemas.microsoft.com/office/drawing/2014/main" id="{2CBA400A-83A8-4C22-B439-526DFA23318A}"/>
              </a:ext>
            </a:extLst>
          </p:cNvPr>
          <p:cNvSpPr>
            <a:spLocks/>
          </p:cNvSpPr>
          <p:nvPr/>
        </p:nvSpPr>
        <p:spPr bwMode="auto">
          <a:xfrm>
            <a:off x="6398324" y="3686857"/>
            <a:ext cx="163525" cy="81762"/>
          </a:xfrm>
          <a:custGeom>
            <a:avLst/>
            <a:gdLst>
              <a:gd name="T0" fmla="*/ 11 w 56"/>
              <a:gd name="T1" fmla="*/ 0 h 28"/>
              <a:gd name="T2" fmla="*/ 56 w 56"/>
              <a:gd name="T3" fmla="*/ 0 h 28"/>
              <a:gd name="T4" fmla="*/ 44 w 56"/>
              <a:gd name="T5" fmla="*/ 28 h 28"/>
              <a:gd name="T6" fmla="*/ 0 w 56"/>
              <a:gd name="T7" fmla="*/ 28 h 28"/>
              <a:gd name="T8" fmla="*/ 11 w 5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8">
                <a:moveTo>
                  <a:pt x="11" y="0"/>
                </a:moveTo>
                <a:lnTo>
                  <a:pt x="56" y="0"/>
                </a:lnTo>
                <a:lnTo>
                  <a:pt x="44" y="28"/>
                </a:lnTo>
                <a:lnTo>
                  <a:pt x="0" y="28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383" name="Freeform 1458">
            <a:extLst>
              <a:ext uri="{FF2B5EF4-FFF2-40B4-BE49-F238E27FC236}">
                <a16:creationId xmlns:a16="http://schemas.microsoft.com/office/drawing/2014/main" id="{A8C5153F-B7DF-4A80-AC87-925BE3C46913}"/>
              </a:ext>
            </a:extLst>
          </p:cNvPr>
          <p:cNvSpPr>
            <a:spLocks/>
          </p:cNvSpPr>
          <p:nvPr/>
        </p:nvSpPr>
        <p:spPr bwMode="auto">
          <a:xfrm>
            <a:off x="6561849" y="3686857"/>
            <a:ext cx="160604" cy="81762"/>
          </a:xfrm>
          <a:custGeom>
            <a:avLst/>
            <a:gdLst>
              <a:gd name="T0" fmla="*/ 11 w 55"/>
              <a:gd name="T1" fmla="*/ 0 h 28"/>
              <a:gd name="T2" fmla="*/ 55 w 55"/>
              <a:gd name="T3" fmla="*/ 0 h 28"/>
              <a:gd name="T4" fmla="*/ 45 w 55"/>
              <a:gd name="T5" fmla="*/ 28 h 28"/>
              <a:gd name="T6" fmla="*/ 0 w 55"/>
              <a:gd name="T7" fmla="*/ 28 h 28"/>
              <a:gd name="T8" fmla="*/ 11 w 5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8">
                <a:moveTo>
                  <a:pt x="11" y="0"/>
                </a:moveTo>
                <a:lnTo>
                  <a:pt x="55" y="0"/>
                </a:lnTo>
                <a:lnTo>
                  <a:pt x="45" y="28"/>
                </a:lnTo>
                <a:lnTo>
                  <a:pt x="0" y="28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03" name="Freeform 1462">
            <a:extLst>
              <a:ext uri="{FF2B5EF4-FFF2-40B4-BE49-F238E27FC236}">
                <a16:creationId xmlns:a16="http://schemas.microsoft.com/office/drawing/2014/main" id="{455492C7-A80F-4CC2-947E-0D33F06A93C8}"/>
              </a:ext>
            </a:extLst>
          </p:cNvPr>
          <p:cNvSpPr>
            <a:spLocks/>
          </p:cNvSpPr>
          <p:nvPr/>
        </p:nvSpPr>
        <p:spPr bwMode="auto">
          <a:xfrm>
            <a:off x="5385056" y="3786139"/>
            <a:ext cx="160604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33" name="Freeform 1473">
            <a:extLst>
              <a:ext uri="{FF2B5EF4-FFF2-40B4-BE49-F238E27FC236}">
                <a16:creationId xmlns:a16="http://schemas.microsoft.com/office/drawing/2014/main" id="{2C971A88-84EB-420F-8678-D8537644C897}"/>
              </a:ext>
            </a:extLst>
          </p:cNvPr>
          <p:cNvSpPr>
            <a:spLocks/>
          </p:cNvSpPr>
          <p:nvPr/>
        </p:nvSpPr>
        <p:spPr bwMode="auto">
          <a:xfrm>
            <a:off x="5545659" y="3786138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36" name="Freeform 1483">
            <a:extLst>
              <a:ext uri="{FF2B5EF4-FFF2-40B4-BE49-F238E27FC236}">
                <a16:creationId xmlns:a16="http://schemas.microsoft.com/office/drawing/2014/main" id="{4528D24A-0AA9-4188-BB09-6DFFA2A0A6FC}"/>
              </a:ext>
            </a:extLst>
          </p:cNvPr>
          <p:cNvSpPr>
            <a:spLocks/>
          </p:cNvSpPr>
          <p:nvPr/>
        </p:nvSpPr>
        <p:spPr bwMode="auto">
          <a:xfrm>
            <a:off x="5709184" y="3786138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37" name="Freeform 1484">
            <a:extLst>
              <a:ext uri="{FF2B5EF4-FFF2-40B4-BE49-F238E27FC236}">
                <a16:creationId xmlns:a16="http://schemas.microsoft.com/office/drawing/2014/main" id="{7C5C0AFC-C540-4D1C-A215-89DF2C4EF382}"/>
              </a:ext>
            </a:extLst>
          </p:cNvPr>
          <p:cNvSpPr>
            <a:spLocks/>
          </p:cNvSpPr>
          <p:nvPr/>
        </p:nvSpPr>
        <p:spPr bwMode="auto">
          <a:xfrm>
            <a:off x="5709184" y="3786138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39" name="Freeform 1493">
            <a:extLst>
              <a:ext uri="{FF2B5EF4-FFF2-40B4-BE49-F238E27FC236}">
                <a16:creationId xmlns:a16="http://schemas.microsoft.com/office/drawing/2014/main" id="{2EFBAC11-82F6-44D0-A35F-AECE90BDF828}"/>
              </a:ext>
            </a:extLst>
          </p:cNvPr>
          <p:cNvSpPr>
            <a:spLocks/>
          </p:cNvSpPr>
          <p:nvPr/>
        </p:nvSpPr>
        <p:spPr bwMode="auto">
          <a:xfrm>
            <a:off x="5872709" y="3786138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40" name="Freeform 1494">
            <a:extLst>
              <a:ext uri="{FF2B5EF4-FFF2-40B4-BE49-F238E27FC236}">
                <a16:creationId xmlns:a16="http://schemas.microsoft.com/office/drawing/2014/main" id="{23255F89-41FE-451A-B62F-BD05E83DD078}"/>
              </a:ext>
            </a:extLst>
          </p:cNvPr>
          <p:cNvSpPr>
            <a:spLocks/>
          </p:cNvSpPr>
          <p:nvPr/>
        </p:nvSpPr>
        <p:spPr bwMode="auto">
          <a:xfrm>
            <a:off x="5872709" y="3786138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42" name="Freeform 1503">
            <a:extLst>
              <a:ext uri="{FF2B5EF4-FFF2-40B4-BE49-F238E27FC236}">
                <a16:creationId xmlns:a16="http://schemas.microsoft.com/office/drawing/2014/main" id="{709178CA-3623-477A-9990-DB026214837E}"/>
              </a:ext>
            </a:extLst>
          </p:cNvPr>
          <p:cNvSpPr>
            <a:spLocks/>
          </p:cNvSpPr>
          <p:nvPr/>
        </p:nvSpPr>
        <p:spPr bwMode="auto">
          <a:xfrm>
            <a:off x="6036234" y="3786138"/>
            <a:ext cx="160605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43" name="Freeform 1504">
            <a:extLst>
              <a:ext uri="{FF2B5EF4-FFF2-40B4-BE49-F238E27FC236}">
                <a16:creationId xmlns:a16="http://schemas.microsoft.com/office/drawing/2014/main" id="{0005F23A-0512-43F7-A0D3-B64832392131}"/>
              </a:ext>
            </a:extLst>
          </p:cNvPr>
          <p:cNvSpPr>
            <a:spLocks/>
          </p:cNvSpPr>
          <p:nvPr/>
        </p:nvSpPr>
        <p:spPr bwMode="auto">
          <a:xfrm>
            <a:off x="6036234" y="3786138"/>
            <a:ext cx="160605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45" name="Freeform 1513">
            <a:extLst>
              <a:ext uri="{FF2B5EF4-FFF2-40B4-BE49-F238E27FC236}">
                <a16:creationId xmlns:a16="http://schemas.microsoft.com/office/drawing/2014/main" id="{9A481DB3-5C8A-40EC-8FD1-6FAD91291D97}"/>
              </a:ext>
            </a:extLst>
          </p:cNvPr>
          <p:cNvSpPr>
            <a:spLocks/>
          </p:cNvSpPr>
          <p:nvPr/>
        </p:nvSpPr>
        <p:spPr bwMode="auto">
          <a:xfrm>
            <a:off x="6196839" y="3786138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46" name="Freeform 1514">
            <a:extLst>
              <a:ext uri="{FF2B5EF4-FFF2-40B4-BE49-F238E27FC236}">
                <a16:creationId xmlns:a16="http://schemas.microsoft.com/office/drawing/2014/main" id="{6AC8825B-2829-4B43-A68C-62F334972924}"/>
              </a:ext>
            </a:extLst>
          </p:cNvPr>
          <p:cNvSpPr>
            <a:spLocks/>
          </p:cNvSpPr>
          <p:nvPr/>
        </p:nvSpPr>
        <p:spPr bwMode="auto">
          <a:xfrm>
            <a:off x="6196839" y="3786138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48" name="Freeform 1523">
            <a:extLst>
              <a:ext uri="{FF2B5EF4-FFF2-40B4-BE49-F238E27FC236}">
                <a16:creationId xmlns:a16="http://schemas.microsoft.com/office/drawing/2014/main" id="{FD139143-23C3-4B55-8A7A-1F1980312946}"/>
              </a:ext>
            </a:extLst>
          </p:cNvPr>
          <p:cNvSpPr>
            <a:spLocks/>
          </p:cNvSpPr>
          <p:nvPr/>
        </p:nvSpPr>
        <p:spPr bwMode="auto">
          <a:xfrm>
            <a:off x="6360364" y="3786138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49" name="Freeform 1524">
            <a:extLst>
              <a:ext uri="{FF2B5EF4-FFF2-40B4-BE49-F238E27FC236}">
                <a16:creationId xmlns:a16="http://schemas.microsoft.com/office/drawing/2014/main" id="{14BFC65B-4ADA-4BB9-8CB8-4C2D8130D18D}"/>
              </a:ext>
            </a:extLst>
          </p:cNvPr>
          <p:cNvSpPr>
            <a:spLocks/>
          </p:cNvSpPr>
          <p:nvPr/>
        </p:nvSpPr>
        <p:spPr bwMode="auto">
          <a:xfrm>
            <a:off x="6360364" y="3786138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51" name="Freeform 1534">
            <a:extLst>
              <a:ext uri="{FF2B5EF4-FFF2-40B4-BE49-F238E27FC236}">
                <a16:creationId xmlns:a16="http://schemas.microsoft.com/office/drawing/2014/main" id="{B7B3DBD5-CFAB-42A9-BF25-2592E943A88C}"/>
              </a:ext>
            </a:extLst>
          </p:cNvPr>
          <p:cNvSpPr>
            <a:spLocks/>
          </p:cNvSpPr>
          <p:nvPr/>
        </p:nvSpPr>
        <p:spPr bwMode="auto">
          <a:xfrm>
            <a:off x="6523887" y="3786138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4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4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53" name="Freeform 1537">
            <a:extLst>
              <a:ext uri="{FF2B5EF4-FFF2-40B4-BE49-F238E27FC236}">
                <a16:creationId xmlns:a16="http://schemas.microsoft.com/office/drawing/2014/main" id="{E53D43B5-7559-4BF6-9512-DD9D061E29D1}"/>
              </a:ext>
            </a:extLst>
          </p:cNvPr>
          <p:cNvSpPr>
            <a:spLocks/>
          </p:cNvSpPr>
          <p:nvPr/>
        </p:nvSpPr>
        <p:spPr bwMode="auto">
          <a:xfrm>
            <a:off x="3822811" y="1838443"/>
            <a:ext cx="163525" cy="75922"/>
          </a:xfrm>
          <a:custGeom>
            <a:avLst/>
            <a:gdLst>
              <a:gd name="T0" fmla="*/ 11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1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1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56" name="Freeform 1544">
            <a:extLst>
              <a:ext uri="{FF2B5EF4-FFF2-40B4-BE49-F238E27FC236}">
                <a16:creationId xmlns:a16="http://schemas.microsoft.com/office/drawing/2014/main" id="{198696C0-8A70-4903-A712-2569E0ED285B}"/>
              </a:ext>
            </a:extLst>
          </p:cNvPr>
          <p:cNvSpPr>
            <a:spLocks/>
          </p:cNvSpPr>
          <p:nvPr/>
        </p:nvSpPr>
        <p:spPr bwMode="auto">
          <a:xfrm>
            <a:off x="3986336" y="1838443"/>
            <a:ext cx="160605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57" name="Freeform 1545">
            <a:extLst>
              <a:ext uri="{FF2B5EF4-FFF2-40B4-BE49-F238E27FC236}">
                <a16:creationId xmlns:a16="http://schemas.microsoft.com/office/drawing/2014/main" id="{2B2EBEA1-8CC9-43CE-9744-BC687D7F0F78}"/>
              </a:ext>
            </a:extLst>
          </p:cNvPr>
          <p:cNvSpPr>
            <a:spLocks/>
          </p:cNvSpPr>
          <p:nvPr/>
        </p:nvSpPr>
        <p:spPr bwMode="auto">
          <a:xfrm>
            <a:off x="3986336" y="1838443"/>
            <a:ext cx="160605" cy="75922"/>
          </a:xfrm>
          <a:custGeom>
            <a:avLst/>
            <a:gdLst>
              <a:gd name="T0" fmla="*/ 11 w 55"/>
              <a:gd name="T1" fmla="*/ 0 h 26"/>
              <a:gd name="T2" fmla="*/ 55 w 55"/>
              <a:gd name="T3" fmla="*/ 0 h 26"/>
              <a:gd name="T4" fmla="*/ 45 w 55"/>
              <a:gd name="T5" fmla="*/ 26 h 26"/>
              <a:gd name="T6" fmla="*/ 0 w 55"/>
              <a:gd name="T7" fmla="*/ 26 h 26"/>
              <a:gd name="T8" fmla="*/ 11 w 55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6">
                <a:moveTo>
                  <a:pt x="11" y="0"/>
                </a:moveTo>
                <a:lnTo>
                  <a:pt x="55" y="0"/>
                </a:lnTo>
                <a:lnTo>
                  <a:pt x="45" y="26"/>
                </a:lnTo>
                <a:lnTo>
                  <a:pt x="0" y="26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59" name="Freeform 1551">
            <a:extLst>
              <a:ext uri="{FF2B5EF4-FFF2-40B4-BE49-F238E27FC236}">
                <a16:creationId xmlns:a16="http://schemas.microsoft.com/office/drawing/2014/main" id="{685F4645-0DBD-4A5C-95F6-2DF7E54C32D1}"/>
              </a:ext>
            </a:extLst>
          </p:cNvPr>
          <p:cNvSpPr>
            <a:spLocks/>
          </p:cNvSpPr>
          <p:nvPr/>
        </p:nvSpPr>
        <p:spPr bwMode="auto">
          <a:xfrm>
            <a:off x="4146940" y="1838443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62" name="Freeform 1558">
            <a:extLst>
              <a:ext uri="{FF2B5EF4-FFF2-40B4-BE49-F238E27FC236}">
                <a16:creationId xmlns:a16="http://schemas.microsoft.com/office/drawing/2014/main" id="{9E01C62C-68A1-456C-8471-269E902BA4F1}"/>
              </a:ext>
            </a:extLst>
          </p:cNvPr>
          <p:cNvSpPr>
            <a:spLocks/>
          </p:cNvSpPr>
          <p:nvPr/>
        </p:nvSpPr>
        <p:spPr bwMode="auto">
          <a:xfrm>
            <a:off x="4310464" y="1838443"/>
            <a:ext cx="163525" cy="75922"/>
          </a:xfrm>
          <a:custGeom>
            <a:avLst/>
            <a:gdLst>
              <a:gd name="T0" fmla="*/ 12 w 56"/>
              <a:gd name="T1" fmla="*/ 0 h 26"/>
              <a:gd name="T2" fmla="*/ 56 w 56"/>
              <a:gd name="T3" fmla="*/ 0 h 26"/>
              <a:gd name="T4" fmla="*/ 45 w 56"/>
              <a:gd name="T5" fmla="*/ 26 h 26"/>
              <a:gd name="T6" fmla="*/ 0 w 56"/>
              <a:gd name="T7" fmla="*/ 26 h 26"/>
              <a:gd name="T8" fmla="*/ 12 w 56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6">
                <a:moveTo>
                  <a:pt x="12" y="0"/>
                </a:moveTo>
                <a:lnTo>
                  <a:pt x="56" y="0"/>
                </a:lnTo>
                <a:lnTo>
                  <a:pt x="45" y="26"/>
                </a:lnTo>
                <a:lnTo>
                  <a:pt x="0" y="26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64" name="Freeform 1562">
            <a:extLst>
              <a:ext uri="{FF2B5EF4-FFF2-40B4-BE49-F238E27FC236}">
                <a16:creationId xmlns:a16="http://schemas.microsoft.com/office/drawing/2014/main" id="{CD026181-61C4-4048-A395-AA9311ED21F2}"/>
              </a:ext>
            </a:extLst>
          </p:cNvPr>
          <p:cNvSpPr>
            <a:spLocks/>
          </p:cNvSpPr>
          <p:nvPr/>
        </p:nvSpPr>
        <p:spPr bwMode="auto">
          <a:xfrm>
            <a:off x="3784850" y="1931886"/>
            <a:ext cx="163525" cy="7884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65" name="Freeform 1563">
            <a:extLst>
              <a:ext uri="{FF2B5EF4-FFF2-40B4-BE49-F238E27FC236}">
                <a16:creationId xmlns:a16="http://schemas.microsoft.com/office/drawing/2014/main" id="{849DBD35-B9A2-4CF9-9CD9-372D53F5696D}"/>
              </a:ext>
            </a:extLst>
          </p:cNvPr>
          <p:cNvSpPr>
            <a:spLocks/>
          </p:cNvSpPr>
          <p:nvPr/>
        </p:nvSpPr>
        <p:spPr bwMode="auto">
          <a:xfrm>
            <a:off x="3784850" y="1931886"/>
            <a:ext cx="163525" cy="7884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67" name="Freeform 1572">
            <a:extLst>
              <a:ext uri="{FF2B5EF4-FFF2-40B4-BE49-F238E27FC236}">
                <a16:creationId xmlns:a16="http://schemas.microsoft.com/office/drawing/2014/main" id="{F309A675-0DCA-4E3F-8CD4-A53AF249CF7F}"/>
              </a:ext>
            </a:extLst>
          </p:cNvPr>
          <p:cNvSpPr>
            <a:spLocks/>
          </p:cNvSpPr>
          <p:nvPr/>
        </p:nvSpPr>
        <p:spPr bwMode="auto">
          <a:xfrm>
            <a:off x="3948375" y="1931886"/>
            <a:ext cx="163525" cy="7884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82" name="Freeform 1582">
            <a:extLst>
              <a:ext uri="{FF2B5EF4-FFF2-40B4-BE49-F238E27FC236}">
                <a16:creationId xmlns:a16="http://schemas.microsoft.com/office/drawing/2014/main" id="{E4624FDA-3AB1-49C3-AFA2-4826D1DFB8AA}"/>
              </a:ext>
            </a:extLst>
          </p:cNvPr>
          <p:cNvSpPr>
            <a:spLocks/>
          </p:cNvSpPr>
          <p:nvPr/>
        </p:nvSpPr>
        <p:spPr bwMode="auto">
          <a:xfrm>
            <a:off x="4111899" y="1931886"/>
            <a:ext cx="160605" cy="7884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5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5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83" name="Freeform 1583">
            <a:extLst>
              <a:ext uri="{FF2B5EF4-FFF2-40B4-BE49-F238E27FC236}">
                <a16:creationId xmlns:a16="http://schemas.microsoft.com/office/drawing/2014/main" id="{8BA80950-E777-4DFA-B13C-A59350637DCA}"/>
              </a:ext>
            </a:extLst>
          </p:cNvPr>
          <p:cNvSpPr>
            <a:spLocks/>
          </p:cNvSpPr>
          <p:nvPr/>
        </p:nvSpPr>
        <p:spPr bwMode="auto">
          <a:xfrm>
            <a:off x="4111899" y="1931886"/>
            <a:ext cx="160605" cy="7884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5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5" y="27"/>
                </a:lnTo>
                <a:lnTo>
                  <a:pt x="0" y="27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85" name="Freeform 1592">
            <a:extLst>
              <a:ext uri="{FF2B5EF4-FFF2-40B4-BE49-F238E27FC236}">
                <a16:creationId xmlns:a16="http://schemas.microsoft.com/office/drawing/2014/main" id="{148F9611-A8CF-464C-A447-A914BB0293BA}"/>
              </a:ext>
            </a:extLst>
          </p:cNvPr>
          <p:cNvSpPr>
            <a:spLocks/>
          </p:cNvSpPr>
          <p:nvPr/>
        </p:nvSpPr>
        <p:spPr bwMode="auto">
          <a:xfrm>
            <a:off x="4272503" y="1931886"/>
            <a:ext cx="163525" cy="7884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87" name="Freeform 1596">
            <a:extLst>
              <a:ext uri="{FF2B5EF4-FFF2-40B4-BE49-F238E27FC236}">
                <a16:creationId xmlns:a16="http://schemas.microsoft.com/office/drawing/2014/main" id="{9DC901A8-4AA8-45C3-8060-6117D439DBBE}"/>
              </a:ext>
            </a:extLst>
          </p:cNvPr>
          <p:cNvSpPr>
            <a:spLocks/>
          </p:cNvSpPr>
          <p:nvPr/>
        </p:nvSpPr>
        <p:spPr bwMode="auto">
          <a:xfrm>
            <a:off x="3746889" y="2028249"/>
            <a:ext cx="163525" cy="7884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88" name="Freeform 1597">
            <a:extLst>
              <a:ext uri="{FF2B5EF4-FFF2-40B4-BE49-F238E27FC236}">
                <a16:creationId xmlns:a16="http://schemas.microsoft.com/office/drawing/2014/main" id="{593ADAC3-4D83-4662-8EC5-12A1D3F3B8F2}"/>
              </a:ext>
            </a:extLst>
          </p:cNvPr>
          <p:cNvSpPr>
            <a:spLocks/>
          </p:cNvSpPr>
          <p:nvPr/>
        </p:nvSpPr>
        <p:spPr bwMode="auto">
          <a:xfrm>
            <a:off x="3746889" y="2028249"/>
            <a:ext cx="163525" cy="7884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90" name="Freeform 1606">
            <a:extLst>
              <a:ext uri="{FF2B5EF4-FFF2-40B4-BE49-F238E27FC236}">
                <a16:creationId xmlns:a16="http://schemas.microsoft.com/office/drawing/2014/main" id="{50D2291C-BA7D-4BE9-A23A-428EE2821936}"/>
              </a:ext>
            </a:extLst>
          </p:cNvPr>
          <p:cNvSpPr>
            <a:spLocks/>
          </p:cNvSpPr>
          <p:nvPr/>
        </p:nvSpPr>
        <p:spPr bwMode="auto">
          <a:xfrm>
            <a:off x="3910414" y="2028249"/>
            <a:ext cx="163525" cy="7884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93" name="Freeform 1617">
            <a:extLst>
              <a:ext uri="{FF2B5EF4-FFF2-40B4-BE49-F238E27FC236}">
                <a16:creationId xmlns:a16="http://schemas.microsoft.com/office/drawing/2014/main" id="{5536660A-D059-4D8A-9297-45BD6B38414F}"/>
              </a:ext>
            </a:extLst>
          </p:cNvPr>
          <p:cNvSpPr>
            <a:spLocks/>
          </p:cNvSpPr>
          <p:nvPr/>
        </p:nvSpPr>
        <p:spPr bwMode="auto">
          <a:xfrm>
            <a:off x="4073937" y="2028249"/>
            <a:ext cx="160605" cy="78843"/>
          </a:xfrm>
          <a:custGeom>
            <a:avLst/>
            <a:gdLst>
              <a:gd name="T0" fmla="*/ 11 w 55"/>
              <a:gd name="T1" fmla="*/ 0 h 27"/>
              <a:gd name="T2" fmla="*/ 55 w 55"/>
              <a:gd name="T3" fmla="*/ 0 h 27"/>
              <a:gd name="T4" fmla="*/ 45 w 55"/>
              <a:gd name="T5" fmla="*/ 27 h 27"/>
              <a:gd name="T6" fmla="*/ 0 w 55"/>
              <a:gd name="T7" fmla="*/ 27 h 27"/>
              <a:gd name="T8" fmla="*/ 11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1" y="0"/>
                </a:moveTo>
                <a:lnTo>
                  <a:pt x="55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96" name="Freeform 1628">
            <a:extLst>
              <a:ext uri="{FF2B5EF4-FFF2-40B4-BE49-F238E27FC236}">
                <a16:creationId xmlns:a16="http://schemas.microsoft.com/office/drawing/2014/main" id="{789A6111-CE80-4562-80FD-2552B4065329}"/>
              </a:ext>
            </a:extLst>
          </p:cNvPr>
          <p:cNvSpPr>
            <a:spLocks/>
          </p:cNvSpPr>
          <p:nvPr/>
        </p:nvSpPr>
        <p:spPr bwMode="auto">
          <a:xfrm>
            <a:off x="4234543" y="2028249"/>
            <a:ext cx="163525" cy="7884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98" name="Freeform 1632">
            <a:extLst>
              <a:ext uri="{FF2B5EF4-FFF2-40B4-BE49-F238E27FC236}">
                <a16:creationId xmlns:a16="http://schemas.microsoft.com/office/drawing/2014/main" id="{DFB3BB55-7B45-4F7F-9264-4096FB76D14A}"/>
              </a:ext>
            </a:extLst>
          </p:cNvPr>
          <p:cNvSpPr>
            <a:spLocks/>
          </p:cNvSpPr>
          <p:nvPr/>
        </p:nvSpPr>
        <p:spPr bwMode="auto">
          <a:xfrm>
            <a:off x="3708928" y="2124612"/>
            <a:ext cx="163525" cy="7884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499" name="Freeform 1633">
            <a:extLst>
              <a:ext uri="{FF2B5EF4-FFF2-40B4-BE49-F238E27FC236}">
                <a16:creationId xmlns:a16="http://schemas.microsoft.com/office/drawing/2014/main" id="{7EE9EE05-3BC7-4D14-8C2B-9ECFFFDFB912}"/>
              </a:ext>
            </a:extLst>
          </p:cNvPr>
          <p:cNvSpPr>
            <a:spLocks/>
          </p:cNvSpPr>
          <p:nvPr/>
        </p:nvSpPr>
        <p:spPr bwMode="auto">
          <a:xfrm>
            <a:off x="3708928" y="2124612"/>
            <a:ext cx="163525" cy="78843"/>
          </a:xfrm>
          <a:custGeom>
            <a:avLst/>
            <a:gdLst>
              <a:gd name="T0" fmla="*/ 12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2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2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01" name="Freeform 1641">
            <a:extLst>
              <a:ext uri="{FF2B5EF4-FFF2-40B4-BE49-F238E27FC236}">
                <a16:creationId xmlns:a16="http://schemas.microsoft.com/office/drawing/2014/main" id="{66E9C8EA-86DB-4C07-9ECA-ED076CB7DE5D}"/>
              </a:ext>
            </a:extLst>
          </p:cNvPr>
          <p:cNvSpPr>
            <a:spLocks/>
          </p:cNvSpPr>
          <p:nvPr/>
        </p:nvSpPr>
        <p:spPr bwMode="auto">
          <a:xfrm>
            <a:off x="3872452" y="2124612"/>
            <a:ext cx="163525" cy="7884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02" name="Freeform 1642">
            <a:extLst>
              <a:ext uri="{FF2B5EF4-FFF2-40B4-BE49-F238E27FC236}">
                <a16:creationId xmlns:a16="http://schemas.microsoft.com/office/drawing/2014/main" id="{CE6F9560-C362-4844-8CE1-BBF303AB276D}"/>
              </a:ext>
            </a:extLst>
          </p:cNvPr>
          <p:cNvSpPr>
            <a:spLocks/>
          </p:cNvSpPr>
          <p:nvPr/>
        </p:nvSpPr>
        <p:spPr bwMode="auto">
          <a:xfrm>
            <a:off x="3872452" y="2124612"/>
            <a:ext cx="163525" cy="7884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5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5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04" name="Freeform 1651">
            <a:extLst>
              <a:ext uri="{FF2B5EF4-FFF2-40B4-BE49-F238E27FC236}">
                <a16:creationId xmlns:a16="http://schemas.microsoft.com/office/drawing/2014/main" id="{E620F96F-5CC1-4A06-B9D7-67EDB38DD390}"/>
              </a:ext>
            </a:extLst>
          </p:cNvPr>
          <p:cNvSpPr>
            <a:spLocks/>
          </p:cNvSpPr>
          <p:nvPr/>
        </p:nvSpPr>
        <p:spPr bwMode="auto">
          <a:xfrm>
            <a:off x="4035977" y="2124612"/>
            <a:ext cx="163525" cy="7884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05" name="Freeform 1652">
            <a:extLst>
              <a:ext uri="{FF2B5EF4-FFF2-40B4-BE49-F238E27FC236}">
                <a16:creationId xmlns:a16="http://schemas.microsoft.com/office/drawing/2014/main" id="{31490BC7-26AA-4D64-AE9D-3AE10F97FA0E}"/>
              </a:ext>
            </a:extLst>
          </p:cNvPr>
          <p:cNvSpPr>
            <a:spLocks/>
          </p:cNvSpPr>
          <p:nvPr/>
        </p:nvSpPr>
        <p:spPr bwMode="auto">
          <a:xfrm>
            <a:off x="4035977" y="2124612"/>
            <a:ext cx="163525" cy="78843"/>
          </a:xfrm>
          <a:custGeom>
            <a:avLst/>
            <a:gdLst>
              <a:gd name="T0" fmla="*/ 11 w 56"/>
              <a:gd name="T1" fmla="*/ 0 h 27"/>
              <a:gd name="T2" fmla="*/ 56 w 56"/>
              <a:gd name="T3" fmla="*/ 0 h 27"/>
              <a:gd name="T4" fmla="*/ 44 w 56"/>
              <a:gd name="T5" fmla="*/ 27 h 27"/>
              <a:gd name="T6" fmla="*/ 0 w 56"/>
              <a:gd name="T7" fmla="*/ 27 h 27"/>
              <a:gd name="T8" fmla="*/ 11 w 56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" h="27">
                <a:moveTo>
                  <a:pt x="11" y="0"/>
                </a:moveTo>
                <a:lnTo>
                  <a:pt x="56" y="0"/>
                </a:lnTo>
                <a:lnTo>
                  <a:pt x="44" y="27"/>
                </a:lnTo>
                <a:lnTo>
                  <a:pt x="0" y="27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07" name="Freeform 1662">
            <a:extLst>
              <a:ext uri="{FF2B5EF4-FFF2-40B4-BE49-F238E27FC236}">
                <a16:creationId xmlns:a16="http://schemas.microsoft.com/office/drawing/2014/main" id="{7CF622D6-C006-4706-8D7B-410FDD9CA0CE}"/>
              </a:ext>
            </a:extLst>
          </p:cNvPr>
          <p:cNvSpPr>
            <a:spLocks/>
          </p:cNvSpPr>
          <p:nvPr/>
        </p:nvSpPr>
        <p:spPr bwMode="auto">
          <a:xfrm>
            <a:off x="4199501" y="2124612"/>
            <a:ext cx="160605" cy="78843"/>
          </a:xfrm>
          <a:custGeom>
            <a:avLst/>
            <a:gdLst>
              <a:gd name="T0" fmla="*/ 10 w 55"/>
              <a:gd name="T1" fmla="*/ 0 h 27"/>
              <a:gd name="T2" fmla="*/ 55 w 55"/>
              <a:gd name="T3" fmla="*/ 0 h 27"/>
              <a:gd name="T4" fmla="*/ 45 w 55"/>
              <a:gd name="T5" fmla="*/ 27 h 27"/>
              <a:gd name="T6" fmla="*/ 0 w 55"/>
              <a:gd name="T7" fmla="*/ 27 h 27"/>
              <a:gd name="T8" fmla="*/ 10 w 55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27">
                <a:moveTo>
                  <a:pt x="10" y="0"/>
                </a:moveTo>
                <a:lnTo>
                  <a:pt x="55" y="0"/>
                </a:lnTo>
                <a:lnTo>
                  <a:pt x="45" y="27"/>
                </a:lnTo>
                <a:lnTo>
                  <a:pt x="0" y="27"/>
                </a:lnTo>
                <a:lnTo>
                  <a:pt x="10" y="0"/>
                </a:lnTo>
                <a:close/>
              </a:path>
            </a:pathLst>
          </a:custGeom>
          <a:solidFill>
            <a:srgbClr val="BEB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509" name="Rectangle 1664">
            <a:extLst>
              <a:ext uri="{FF2B5EF4-FFF2-40B4-BE49-F238E27FC236}">
                <a16:creationId xmlns:a16="http://schemas.microsoft.com/office/drawing/2014/main" id="{DF2F9E81-E767-4FD7-A2F5-07A6885BB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904" y="2553863"/>
            <a:ext cx="90890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Condición</a:t>
            </a:r>
            <a:endParaRPr kumimoji="0" lang="es-MX" altLang="es-MX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10" name="Rectangle 1665">
            <a:extLst>
              <a:ext uri="{FF2B5EF4-FFF2-40B4-BE49-F238E27FC236}">
                <a16:creationId xmlns:a16="http://schemas.microsoft.com/office/drawing/2014/main" id="{8DD130DF-0708-4CB6-BEBE-76DB7F4E2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1521" y="4326354"/>
            <a:ext cx="705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 noProof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Decoder</a:t>
            </a:r>
            <a:endParaRPr kumimoji="0" lang="es-MX" altLang="es-MX" sz="4000" b="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1" name="Rectangle 1666">
            <a:extLst>
              <a:ext uri="{FF2B5EF4-FFF2-40B4-BE49-F238E27FC236}">
                <a16:creationId xmlns:a16="http://schemas.microsoft.com/office/drawing/2014/main" id="{4303B4F4-B6BD-40E4-B0DB-276B9FF11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661" y="6273096"/>
            <a:ext cx="9575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Generación</a:t>
            </a:r>
            <a:endParaRPr kumimoji="0" lang="es-MX" altLang="es-MX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3" name="Freeform 1668">
            <a:extLst>
              <a:ext uri="{FF2B5EF4-FFF2-40B4-BE49-F238E27FC236}">
                <a16:creationId xmlns:a16="http://schemas.microsoft.com/office/drawing/2014/main" id="{64A1F63A-BD7B-400E-AED5-AE555AA443CE}"/>
              </a:ext>
            </a:extLst>
          </p:cNvPr>
          <p:cNvSpPr>
            <a:spLocks/>
          </p:cNvSpPr>
          <p:nvPr/>
        </p:nvSpPr>
        <p:spPr bwMode="auto">
          <a:xfrm>
            <a:off x="4085619" y="3497051"/>
            <a:ext cx="43801" cy="23361"/>
          </a:xfrm>
          <a:custGeom>
            <a:avLst/>
            <a:gdLst>
              <a:gd name="T0" fmla="*/ 0 w 15"/>
              <a:gd name="T1" fmla="*/ 8 h 8"/>
              <a:gd name="T2" fmla="*/ 5 w 15"/>
              <a:gd name="T3" fmla="*/ 0 h 8"/>
              <a:gd name="T4" fmla="*/ 15 w 15"/>
              <a:gd name="T5" fmla="*/ 1 h 8"/>
              <a:gd name="T6" fmla="*/ 11 w 15"/>
              <a:gd name="T7" fmla="*/ 8 h 8"/>
              <a:gd name="T8" fmla="*/ 0 w 15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8">
                <a:moveTo>
                  <a:pt x="0" y="8"/>
                </a:moveTo>
                <a:lnTo>
                  <a:pt x="5" y="0"/>
                </a:lnTo>
                <a:lnTo>
                  <a:pt x="15" y="1"/>
                </a:lnTo>
                <a:lnTo>
                  <a:pt x="11" y="8"/>
                </a:lnTo>
                <a:lnTo>
                  <a:pt x="0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05" name="Freeform 1670">
            <a:extLst>
              <a:ext uri="{FF2B5EF4-FFF2-40B4-BE49-F238E27FC236}">
                <a16:creationId xmlns:a16="http://schemas.microsoft.com/office/drawing/2014/main" id="{98D5671E-D00E-4B76-9A40-F13916C3214A}"/>
              </a:ext>
            </a:extLst>
          </p:cNvPr>
          <p:cNvSpPr>
            <a:spLocks/>
          </p:cNvSpPr>
          <p:nvPr/>
        </p:nvSpPr>
        <p:spPr bwMode="auto">
          <a:xfrm>
            <a:off x="3849092" y="3327686"/>
            <a:ext cx="619058" cy="192725"/>
          </a:xfrm>
          <a:custGeom>
            <a:avLst/>
            <a:gdLst>
              <a:gd name="T0" fmla="*/ 0 w 212"/>
              <a:gd name="T1" fmla="*/ 66 h 66"/>
              <a:gd name="T2" fmla="*/ 41 w 212"/>
              <a:gd name="T3" fmla="*/ 0 h 66"/>
              <a:gd name="T4" fmla="*/ 212 w 212"/>
              <a:gd name="T5" fmla="*/ 0 h 66"/>
              <a:gd name="T6" fmla="*/ 190 w 212"/>
              <a:gd name="T7" fmla="*/ 59 h 66"/>
              <a:gd name="T8" fmla="*/ 86 w 212"/>
              <a:gd name="T9" fmla="*/ 59 h 66"/>
              <a:gd name="T10" fmla="*/ 81 w 212"/>
              <a:gd name="T11" fmla="*/ 66 h 66"/>
              <a:gd name="T12" fmla="*/ 0 w 212"/>
              <a:gd name="T1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66">
                <a:moveTo>
                  <a:pt x="0" y="66"/>
                </a:moveTo>
                <a:lnTo>
                  <a:pt x="41" y="0"/>
                </a:lnTo>
                <a:lnTo>
                  <a:pt x="212" y="0"/>
                </a:lnTo>
                <a:lnTo>
                  <a:pt x="190" y="59"/>
                </a:lnTo>
                <a:lnTo>
                  <a:pt x="86" y="59"/>
                </a:lnTo>
                <a:lnTo>
                  <a:pt x="81" y="66"/>
                </a:lnTo>
                <a:lnTo>
                  <a:pt x="0" y="66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06" name="Freeform 1671">
            <a:extLst>
              <a:ext uri="{FF2B5EF4-FFF2-40B4-BE49-F238E27FC236}">
                <a16:creationId xmlns:a16="http://schemas.microsoft.com/office/drawing/2014/main" id="{71F2FC58-85C7-4F54-AE45-C62228198E4A}"/>
              </a:ext>
            </a:extLst>
          </p:cNvPr>
          <p:cNvSpPr>
            <a:spLocks/>
          </p:cNvSpPr>
          <p:nvPr/>
        </p:nvSpPr>
        <p:spPr bwMode="auto">
          <a:xfrm>
            <a:off x="3849092" y="3327686"/>
            <a:ext cx="619058" cy="192725"/>
          </a:xfrm>
          <a:custGeom>
            <a:avLst/>
            <a:gdLst>
              <a:gd name="T0" fmla="*/ 0 w 212"/>
              <a:gd name="T1" fmla="*/ 66 h 66"/>
              <a:gd name="T2" fmla="*/ 0 w 212"/>
              <a:gd name="T3" fmla="*/ 66 h 66"/>
              <a:gd name="T4" fmla="*/ 41 w 212"/>
              <a:gd name="T5" fmla="*/ 0 h 66"/>
              <a:gd name="T6" fmla="*/ 212 w 212"/>
              <a:gd name="T7" fmla="*/ 0 h 66"/>
              <a:gd name="T8" fmla="*/ 190 w 212"/>
              <a:gd name="T9" fmla="*/ 59 h 66"/>
              <a:gd name="T10" fmla="*/ 86 w 212"/>
              <a:gd name="T11" fmla="*/ 58 h 66"/>
              <a:gd name="T12" fmla="*/ 86 w 212"/>
              <a:gd name="T13" fmla="*/ 59 h 66"/>
              <a:gd name="T14" fmla="*/ 81 w 212"/>
              <a:gd name="T15" fmla="*/ 66 h 66"/>
              <a:gd name="T16" fmla="*/ 0 w 212"/>
              <a:gd name="T17" fmla="*/ 66 h 66"/>
              <a:gd name="T18" fmla="*/ 0 w 212"/>
              <a:gd name="T19" fmla="*/ 66 h 66"/>
              <a:gd name="T20" fmla="*/ 0 w 212"/>
              <a:gd name="T21" fmla="*/ 66 h 66"/>
              <a:gd name="T22" fmla="*/ 0 w 212"/>
              <a:gd name="T23" fmla="*/ 66 h 66"/>
              <a:gd name="T24" fmla="*/ 0 w 212"/>
              <a:gd name="T25" fmla="*/ 66 h 66"/>
              <a:gd name="T26" fmla="*/ 81 w 212"/>
              <a:gd name="T27" fmla="*/ 66 h 66"/>
              <a:gd name="T28" fmla="*/ 81 w 212"/>
              <a:gd name="T29" fmla="*/ 66 h 66"/>
              <a:gd name="T30" fmla="*/ 86 w 212"/>
              <a:gd name="T31" fmla="*/ 59 h 66"/>
              <a:gd name="T32" fmla="*/ 190 w 212"/>
              <a:gd name="T33" fmla="*/ 59 h 66"/>
              <a:gd name="T34" fmla="*/ 191 w 212"/>
              <a:gd name="T35" fmla="*/ 59 h 66"/>
              <a:gd name="T36" fmla="*/ 212 w 212"/>
              <a:gd name="T37" fmla="*/ 0 h 66"/>
              <a:gd name="T38" fmla="*/ 212 w 212"/>
              <a:gd name="T39" fmla="*/ 0 h 66"/>
              <a:gd name="T40" fmla="*/ 212 w 212"/>
              <a:gd name="T41" fmla="*/ 0 h 66"/>
              <a:gd name="T42" fmla="*/ 41 w 212"/>
              <a:gd name="T43" fmla="*/ 0 h 66"/>
              <a:gd name="T44" fmla="*/ 41 w 212"/>
              <a:gd name="T45" fmla="*/ 0 h 66"/>
              <a:gd name="T46" fmla="*/ 0 w 212"/>
              <a:gd name="T47" fmla="*/ 66 h 66"/>
              <a:gd name="T48" fmla="*/ 0 w 212"/>
              <a:gd name="T49" fmla="*/ 66 h 66"/>
              <a:gd name="T50" fmla="*/ 0 w 212"/>
              <a:gd name="T51" fmla="*/ 66 h 66"/>
              <a:gd name="T52" fmla="*/ 0 w 212"/>
              <a:gd name="T5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12" h="66">
                <a:moveTo>
                  <a:pt x="0" y="66"/>
                </a:moveTo>
                <a:lnTo>
                  <a:pt x="0" y="66"/>
                </a:lnTo>
                <a:lnTo>
                  <a:pt x="41" y="0"/>
                </a:lnTo>
                <a:lnTo>
                  <a:pt x="212" y="0"/>
                </a:lnTo>
                <a:lnTo>
                  <a:pt x="190" y="59"/>
                </a:lnTo>
                <a:lnTo>
                  <a:pt x="86" y="58"/>
                </a:lnTo>
                <a:lnTo>
                  <a:pt x="86" y="59"/>
                </a:lnTo>
                <a:lnTo>
                  <a:pt x="81" y="66"/>
                </a:lnTo>
                <a:lnTo>
                  <a:pt x="0" y="66"/>
                </a:lnTo>
                <a:lnTo>
                  <a:pt x="0" y="66"/>
                </a:lnTo>
                <a:lnTo>
                  <a:pt x="0" y="66"/>
                </a:lnTo>
                <a:lnTo>
                  <a:pt x="0" y="66"/>
                </a:lnTo>
                <a:lnTo>
                  <a:pt x="0" y="66"/>
                </a:lnTo>
                <a:lnTo>
                  <a:pt x="81" y="66"/>
                </a:lnTo>
                <a:lnTo>
                  <a:pt x="81" y="66"/>
                </a:lnTo>
                <a:lnTo>
                  <a:pt x="86" y="59"/>
                </a:lnTo>
                <a:lnTo>
                  <a:pt x="190" y="59"/>
                </a:lnTo>
                <a:lnTo>
                  <a:pt x="191" y="59"/>
                </a:lnTo>
                <a:lnTo>
                  <a:pt x="212" y="0"/>
                </a:lnTo>
                <a:lnTo>
                  <a:pt x="212" y="0"/>
                </a:lnTo>
                <a:lnTo>
                  <a:pt x="212" y="0"/>
                </a:lnTo>
                <a:lnTo>
                  <a:pt x="41" y="0"/>
                </a:lnTo>
                <a:lnTo>
                  <a:pt x="41" y="0"/>
                </a:lnTo>
                <a:lnTo>
                  <a:pt x="0" y="66"/>
                </a:lnTo>
                <a:lnTo>
                  <a:pt x="0" y="66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07" name="Freeform 1672">
            <a:extLst>
              <a:ext uri="{FF2B5EF4-FFF2-40B4-BE49-F238E27FC236}">
                <a16:creationId xmlns:a16="http://schemas.microsoft.com/office/drawing/2014/main" id="{C7241E1A-46F7-4330-9E23-24DD479D8C44}"/>
              </a:ext>
            </a:extLst>
          </p:cNvPr>
          <p:cNvSpPr>
            <a:spLocks/>
          </p:cNvSpPr>
          <p:nvPr/>
        </p:nvSpPr>
        <p:spPr bwMode="auto">
          <a:xfrm>
            <a:off x="3992175" y="3391927"/>
            <a:ext cx="254049" cy="128484"/>
          </a:xfrm>
          <a:custGeom>
            <a:avLst/>
            <a:gdLst>
              <a:gd name="T0" fmla="*/ 0 w 87"/>
              <a:gd name="T1" fmla="*/ 44 h 44"/>
              <a:gd name="T2" fmla="*/ 26 w 87"/>
              <a:gd name="T3" fmla="*/ 0 h 44"/>
              <a:gd name="T4" fmla="*/ 87 w 87"/>
              <a:gd name="T5" fmla="*/ 0 h 44"/>
              <a:gd name="T6" fmla="*/ 69 w 87"/>
              <a:gd name="T7" fmla="*/ 37 h 44"/>
              <a:gd name="T8" fmla="*/ 37 w 87"/>
              <a:gd name="T9" fmla="*/ 36 h 44"/>
              <a:gd name="T10" fmla="*/ 32 w 87"/>
              <a:gd name="T11" fmla="*/ 44 h 44"/>
              <a:gd name="T12" fmla="*/ 0 w 87"/>
              <a:gd name="T13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44">
                <a:moveTo>
                  <a:pt x="0" y="44"/>
                </a:moveTo>
                <a:lnTo>
                  <a:pt x="26" y="0"/>
                </a:lnTo>
                <a:lnTo>
                  <a:pt x="87" y="0"/>
                </a:lnTo>
                <a:lnTo>
                  <a:pt x="69" y="37"/>
                </a:lnTo>
                <a:lnTo>
                  <a:pt x="37" y="36"/>
                </a:lnTo>
                <a:lnTo>
                  <a:pt x="32" y="44"/>
                </a:lnTo>
                <a:lnTo>
                  <a:pt x="0" y="44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16" name="Rectangle 1673">
            <a:extLst>
              <a:ext uri="{FF2B5EF4-FFF2-40B4-BE49-F238E27FC236}">
                <a16:creationId xmlns:a16="http://schemas.microsoft.com/office/drawing/2014/main" id="{14FCCD5D-B73C-44E0-A5F2-36CE43524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495" y="3097000"/>
            <a:ext cx="11680" cy="9636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17" name="Freeform 1674">
            <a:extLst>
              <a:ext uri="{FF2B5EF4-FFF2-40B4-BE49-F238E27FC236}">
                <a16:creationId xmlns:a16="http://schemas.microsoft.com/office/drawing/2014/main" id="{3F6918D4-2D22-4322-B20D-958804A86477}"/>
              </a:ext>
            </a:extLst>
          </p:cNvPr>
          <p:cNvSpPr>
            <a:spLocks/>
          </p:cNvSpPr>
          <p:nvPr/>
        </p:nvSpPr>
        <p:spPr bwMode="auto">
          <a:xfrm>
            <a:off x="3989256" y="3391927"/>
            <a:ext cx="256967" cy="131404"/>
          </a:xfrm>
          <a:custGeom>
            <a:avLst/>
            <a:gdLst>
              <a:gd name="T0" fmla="*/ 26 w 88"/>
              <a:gd name="T1" fmla="*/ 0 h 45"/>
              <a:gd name="T2" fmla="*/ 0 w 88"/>
              <a:gd name="T3" fmla="*/ 44 h 45"/>
              <a:gd name="T4" fmla="*/ 44 w 88"/>
              <a:gd name="T5" fmla="*/ 45 h 45"/>
              <a:gd name="T6" fmla="*/ 48 w 88"/>
              <a:gd name="T7" fmla="*/ 37 h 45"/>
              <a:gd name="T8" fmla="*/ 71 w 88"/>
              <a:gd name="T9" fmla="*/ 37 h 45"/>
              <a:gd name="T10" fmla="*/ 88 w 88"/>
              <a:gd name="T11" fmla="*/ 0 h 45"/>
              <a:gd name="T12" fmla="*/ 27 w 88"/>
              <a:gd name="T13" fmla="*/ 0 h 45"/>
              <a:gd name="T14" fmla="*/ 26 w 88"/>
              <a:gd name="T15" fmla="*/ 0 h 45"/>
              <a:gd name="T16" fmla="*/ 27 w 88"/>
              <a:gd name="T17" fmla="*/ 1 h 45"/>
              <a:gd name="T18" fmla="*/ 88 w 88"/>
              <a:gd name="T19" fmla="*/ 1 h 45"/>
              <a:gd name="T20" fmla="*/ 70 w 88"/>
              <a:gd name="T21" fmla="*/ 36 h 45"/>
              <a:gd name="T22" fmla="*/ 47 w 88"/>
              <a:gd name="T23" fmla="*/ 36 h 45"/>
              <a:gd name="T24" fmla="*/ 44 w 88"/>
              <a:gd name="T25" fmla="*/ 44 h 45"/>
              <a:gd name="T26" fmla="*/ 2 w 88"/>
              <a:gd name="T27" fmla="*/ 43 h 45"/>
              <a:gd name="T28" fmla="*/ 27 w 88"/>
              <a:gd name="T29" fmla="*/ 0 h 45"/>
              <a:gd name="T30" fmla="*/ 27 w 88"/>
              <a:gd name="T31" fmla="*/ 0 h 45"/>
              <a:gd name="T32" fmla="*/ 26 w 88"/>
              <a:gd name="T33" fmla="*/ 0 h 45"/>
              <a:gd name="T34" fmla="*/ 26 w 88"/>
              <a:gd name="T35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45">
                <a:moveTo>
                  <a:pt x="26" y="0"/>
                </a:moveTo>
                <a:lnTo>
                  <a:pt x="0" y="44"/>
                </a:lnTo>
                <a:lnTo>
                  <a:pt x="44" y="45"/>
                </a:lnTo>
                <a:lnTo>
                  <a:pt x="48" y="37"/>
                </a:lnTo>
                <a:lnTo>
                  <a:pt x="71" y="37"/>
                </a:lnTo>
                <a:lnTo>
                  <a:pt x="88" y="0"/>
                </a:lnTo>
                <a:lnTo>
                  <a:pt x="27" y="0"/>
                </a:lnTo>
                <a:lnTo>
                  <a:pt x="26" y="0"/>
                </a:lnTo>
                <a:lnTo>
                  <a:pt x="27" y="1"/>
                </a:lnTo>
                <a:lnTo>
                  <a:pt x="88" y="1"/>
                </a:lnTo>
                <a:lnTo>
                  <a:pt x="70" y="36"/>
                </a:lnTo>
                <a:lnTo>
                  <a:pt x="47" y="36"/>
                </a:lnTo>
                <a:lnTo>
                  <a:pt x="44" y="44"/>
                </a:lnTo>
                <a:lnTo>
                  <a:pt x="2" y="43"/>
                </a:lnTo>
                <a:lnTo>
                  <a:pt x="27" y="0"/>
                </a:lnTo>
                <a:lnTo>
                  <a:pt x="27" y="0"/>
                </a:lnTo>
                <a:lnTo>
                  <a:pt x="26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20" name="Freeform 1675">
            <a:extLst>
              <a:ext uri="{FF2B5EF4-FFF2-40B4-BE49-F238E27FC236}">
                <a16:creationId xmlns:a16="http://schemas.microsoft.com/office/drawing/2014/main" id="{60604444-E98E-4BFE-9D5C-8E8EDF414D0B}"/>
              </a:ext>
            </a:extLst>
          </p:cNvPr>
          <p:cNvSpPr>
            <a:spLocks/>
          </p:cNvSpPr>
          <p:nvPr/>
        </p:nvSpPr>
        <p:spPr bwMode="auto">
          <a:xfrm>
            <a:off x="3703088" y="3324767"/>
            <a:ext cx="767983" cy="432172"/>
          </a:xfrm>
          <a:custGeom>
            <a:avLst/>
            <a:gdLst>
              <a:gd name="T0" fmla="*/ 103 w 300"/>
              <a:gd name="T1" fmla="*/ 1 h 169"/>
              <a:gd name="T2" fmla="*/ 0 w 300"/>
              <a:gd name="T3" fmla="*/ 169 h 169"/>
              <a:gd name="T4" fmla="*/ 239 w 300"/>
              <a:gd name="T5" fmla="*/ 169 h 169"/>
              <a:gd name="T6" fmla="*/ 300 w 300"/>
              <a:gd name="T7" fmla="*/ 0 h 169"/>
              <a:gd name="T8" fmla="*/ 104 w 300"/>
              <a:gd name="T9" fmla="*/ 0 h 169"/>
              <a:gd name="T10" fmla="*/ 103 w 300"/>
              <a:gd name="T11" fmla="*/ 1 h 169"/>
              <a:gd name="T12" fmla="*/ 104 w 300"/>
              <a:gd name="T13" fmla="*/ 2 h 169"/>
              <a:gd name="T14" fmla="*/ 298 w 300"/>
              <a:gd name="T15" fmla="*/ 2 h 169"/>
              <a:gd name="T16" fmla="*/ 238 w 300"/>
              <a:gd name="T17" fmla="*/ 167 h 169"/>
              <a:gd name="T18" fmla="*/ 3 w 300"/>
              <a:gd name="T19" fmla="*/ 167 h 169"/>
              <a:gd name="T20" fmla="*/ 105 w 300"/>
              <a:gd name="T21" fmla="*/ 1 h 169"/>
              <a:gd name="T22" fmla="*/ 104 w 300"/>
              <a:gd name="T23" fmla="*/ 0 h 169"/>
              <a:gd name="T24" fmla="*/ 103 w 300"/>
              <a:gd name="T25" fmla="*/ 1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0" h="169">
                <a:moveTo>
                  <a:pt x="103" y="1"/>
                </a:moveTo>
                <a:cubicBezTo>
                  <a:pt x="0" y="169"/>
                  <a:pt x="0" y="169"/>
                  <a:pt x="0" y="169"/>
                </a:cubicBezTo>
                <a:cubicBezTo>
                  <a:pt x="239" y="169"/>
                  <a:pt x="239" y="169"/>
                  <a:pt x="239" y="169"/>
                </a:cubicBezTo>
                <a:cubicBezTo>
                  <a:pt x="300" y="0"/>
                  <a:pt x="300" y="0"/>
                  <a:pt x="300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3" y="0"/>
                  <a:pt x="103" y="0"/>
                  <a:pt x="103" y="1"/>
                </a:cubicBezTo>
                <a:cubicBezTo>
                  <a:pt x="103" y="1"/>
                  <a:pt x="103" y="2"/>
                  <a:pt x="104" y="2"/>
                </a:cubicBezTo>
                <a:cubicBezTo>
                  <a:pt x="298" y="2"/>
                  <a:pt x="298" y="2"/>
                  <a:pt x="298" y="2"/>
                </a:cubicBezTo>
                <a:cubicBezTo>
                  <a:pt x="238" y="167"/>
                  <a:pt x="238" y="167"/>
                  <a:pt x="238" y="167"/>
                </a:cubicBezTo>
                <a:cubicBezTo>
                  <a:pt x="3" y="167"/>
                  <a:pt x="3" y="167"/>
                  <a:pt x="3" y="167"/>
                </a:cubicBezTo>
                <a:cubicBezTo>
                  <a:pt x="105" y="1"/>
                  <a:pt x="105" y="1"/>
                  <a:pt x="105" y="1"/>
                </a:cubicBezTo>
                <a:cubicBezTo>
                  <a:pt x="105" y="1"/>
                  <a:pt x="105" y="0"/>
                  <a:pt x="104" y="0"/>
                </a:cubicBezTo>
                <a:cubicBezTo>
                  <a:pt x="104" y="0"/>
                  <a:pt x="103" y="0"/>
                  <a:pt x="10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21" name="Freeform 1676">
            <a:extLst>
              <a:ext uri="{FF2B5EF4-FFF2-40B4-BE49-F238E27FC236}">
                <a16:creationId xmlns:a16="http://schemas.microsoft.com/office/drawing/2014/main" id="{D31D11E8-A872-4694-A186-DA5269FDE5A2}"/>
              </a:ext>
            </a:extLst>
          </p:cNvPr>
          <p:cNvSpPr>
            <a:spLocks noEditPoints="1"/>
          </p:cNvSpPr>
          <p:nvPr/>
        </p:nvSpPr>
        <p:spPr bwMode="auto">
          <a:xfrm>
            <a:off x="4065178" y="3295565"/>
            <a:ext cx="35041" cy="99283"/>
          </a:xfrm>
          <a:custGeom>
            <a:avLst/>
            <a:gdLst>
              <a:gd name="T0" fmla="*/ 10 w 12"/>
              <a:gd name="T1" fmla="*/ 4 h 34"/>
              <a:gd name="T2" fmla="*/ 12 w 12"/>
              <a:gd name="T3" fmla="*/ 1 h 34"/>
              <a:gd name="T4" fmla="*/ 11 w 12"/>
              <a:gd name="T5" fmla="*/ 0 h 34"/>
              <a:gd name="T6" fmla="*/ 11 w 12"/>
              <a:gd name="T7" fmla="*/ 0 h 34"/>
              <a:gd name="T8" fmla="*/ 9 w 12"/>
              <a:gd name="T9" fmla="*/ 4 h 34"/>
              <a:gd name="T10" fmla="*/ 10 w 12"/>
              <a:gd name="T11" fmla="*/ 4 h 34"/>
              <a:gd name="T12" fmla="*/ 10 w 12"/>
              <a:gd name="T13" fmla="*/ 4 h 34"/>
              <a:gd name="T14" fmla="*/ 8 w 12"/>
              <a:gd name="T15" fmla="*/ 11 h 34"/>
              <a:gd name="T16" fmla="*/ 9 w 12"/>
              <a:gd name="T17" fmla="*/ 8 h 34"/>
              <a:gd name="T18" fmla="*/ 9 w 12"/>
              <a:gd name="T19" fmla="*/ 7 h 34"/>
              <a:gd name="T20" fmla="*/ 8 w 12"/>
              <a:gd name="T21" fmla="*/ 8 h 34"/>
              <a:gd name="T22" fmla="*/ 7 w 12"/>
              <a:gd name="T23" fmla="*/ 11 h 34"/>
              <a:gd name="T24" fmla="*/ 7 w 12"/>
              <a:gd name="T25" fmla="*/ 11 h 34"/>
              <a:gd name="T26" fmla="*/ 8 w 12"/>
              <a:gd name="T27" fmla="*/ 11 h 34"/>
              <a:gd name="T28" fmla="*/ 5 w 12"/>
              <a:gd name="T29" fmla="*/ 18 h 34"/>
              <a:gd name="T30" fmla="*/ 7 w 12"/>
              <a:gd name="T31" fmla="*/ 15 h 34"/>
              <a:gd name="T32" fmla="*/ 6 w 12"/>
              <a:gd name="T33" fmla="*/ 15 h 34"/>
              <a:gd name="T34" fmla="*/ 6 w 12"/>
              <a:gd name="T35" fmla="*/ 15 h 34"/>
              <a:gd name="T36" fmla="*/ 5 w 12"/>
              <a:gd name="T37" fmla="*/ 18 h 34"/>
              <a:gd name="T38" fmla="*/ 5 w 12"/>
              <a:gd name="T39" fmla="*/ 19 h 34"/>
              <a:gd name="T40" fmla="*/ 5 w 12"/>
              <a:gd name="T41" fmla="*/ 18 h 34"/>
              <a:gd name="T42" fmla="*/ 4 w 12"/>
              <a:gd name="T43" fmla="*/ 26 h 34"/>
              <a:gd name="T44" fmla="*/ 5 w 12"/>
              <a:gd name="T45" fmla="*/ 23 h 34"/>
              <a:gd name="T46" fmla="*/ 5 w 12"/>
              <a:gd name="T47" fmla="*/ 22 h 34"/>
              <a:gd name="T48" fmla="*/ 4 w 12"/>
              <a:gd name="T49" fmla="*/ 22 h 34"/>
              <a:gd name="T50" fmla="*/ 3 w 12"/>
              <a:gd name="T51" fmla="*/ 26 h 34"/>
              <a:gd name="T52" fmla="*/ 3 w 12"/>
              <a:gd name="T53" fmla="*/ 26 h 34"/>
              <a:gd name="T54" fmla="*/ 4 w 12"/>
              <a:gd name="T55" fmla="*/ 26 h 34"/>
              <a:gd name="T56" fmla="*/ 1 w 12"/>
              <a:gd name="T57" fmla="*/ 33 h 34"/>
              <a:gd name="T58" fmla="*/ 3 w 12"/>
              <a:gd name="T59" fmla="*/ 30 h 34"/>
              <a:gd name="T60" fmla="*/ 2 w 12"/>
              <a:gd name="T61" fmla="*/ 29 h 34"/>
              <a:gd name="T62" fmla="*/ 1 w 12"/>
              <a:gd name="T63" fmla="*/ 30 h 34"/>
              <a:gd name="T64" fmla="*/ 0 w 12"/>
              <a:gd name="T65" fmla="*/ 33 h 34"/>
              <a:gd name="T66" fmla="*/ 1 w 12"/>
              <a:gd name="T67" fmla="*/ 34 h 34"/>
              <a:gd name="T68" fmla="*/ 1 w 12"/>
              <a:gd name="T69" fmla="*/ 3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" h="34">
                <a:moveTo>
                  <a:pt x="10" y="4"/>
                </a:moveTo>
                <a:lnTo>
                  <a:pt x="12" y="1"/>
                </a:lnTo>
                <a:lnTo>
                  <a:pt x="11" y="0"/>
                </a:lnTo>
                <a:lnTo>
                  <a:pt x="11" y="0"/>
                </a:lnTo>
                <a:lnTo>
                  <a:pt x="9" y="4"/>
                </a:lnTo>
                <a:lnTo>
                  <a:pt x="10" y="4"/>
                </a:lnTo>
                <a:lnTo>
                  <a:pt x="10" y="4"/>
                </a:lnTo>
                <a:close/>
                <a:moveTo>
                  <a:pt x="8" y="11"/>
                </a:moveTo>
                <a:lnTo>
                  <a:pt x="9" y="8"/>
                </a:lnTo>
                <a:lnTo>
                  <a:pt x="9" y="7"/>
                </a:lnTo>
                <a:lnTo>
                  <a:pt x="8" y="8"/>
                </a:lnTo>
                <a:lnTo>
                  <a:pt x="7" y="11"/>
                </a:lnTo>
                <a:lnTo>
                  <a:pt x="7" y="11"/>
                </a:lnTo>
                <a:lnTo>
                  <a:pt x="8" y="11"/>
                </a:lnTo>
                <a:close/>
                <a:moveTo>
                  <a:pt x="5" y="18"/>
                </a:moveTo>
                <a:lnTo>
                  <a:pt x="7" y="15"/>
                </a:lnTo>
                <a:lnTo>
                  <a:pt x="6" y="15"/>
                </a:lnTo>
                <a:lnTo>
                  <a:pt x="6" y="15"/>
                </a:lnTo>
                <a:lnTo>
                  <a:pt x="5" y="18"/>
                </a:lnTo>
                <a:lnTo>
                  <a:pt x="5" y="19"/>
                </a:lnTo>
                <a:lnTo>
                  <a:pt x="5" y="18"/>
                </a:lnTo>
                <a:close/>
                <a:moveTo>
                  <a:pt x="4" y="26"/>
                </a:moveTo>
                <a:lnTo>
                  <a:pt x="5" y="23"/>
                </a:lnTo>
                <a:lnTo>
                  <a:pt x="5" y="22"/>
                </a:lnTo>
                <a:lnTo>
                  <a:pt x="4" y="22"/>
                </a:lnTo>
                <a:lnTo>
                  <a:pt x="3" y="26"/>
                </a:lnTo>
                <a:lnTo>
                  <a:pt x="3" y="26"/>
                </a:lnTo>
                <a:lnTo>
                  <a:pt x="4" y="26"/>
                </a:lnTo>
                <a:close/>
                <a:moveTo>
                  <a:pt x="1" y="33"/>
                </a:moveTo>
                <a:lnTo>
                  <a:pt x="3" y="30"/>
                </a:lnTo>
                <a:lnTo>
                  <a:pt x="2" y="29"/>
                </a:lnTo>
                <a:lnTo>
                  <a:pt x="1" y="30"/>
                </a:lnTo>
                <a:lnTo>
                  <a:pt x="0" y="33"/>
                </a:lnTo>
                <a:lnTo>
                  <a:pt x="1" y="34"/>
                </a:lnTo>
                <a:lnTo>
                  <a:pt x="1" y="33"/>
                </a:lnTo>
                <a:close/>
              </a:path>
            </a:pathLst>
          </a:custGeom>
          <a:solidFill>
            <a:srgbClr val="D72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22" name="Freeform 1677">
            <a:extLst>
              <a:ext uri="{FF2B5EF4-FFF2-40B4-BE49-F238E27FC236}">
                <a16:creationId xmlns:a16="http://schemas.microsoft.com/office/drawing/2014/main" id="{A372A43A-F43E-43FC-A5C5-1004E5911E25}"/>
              </a:ext>
            </a:extLst>
          </p:cNvPr>
          <p:cNvSpPr>
            <a:spLocks/>
          </p:cNvSpPr>
          <p:nvPr/>
        </p:nvSpPr>
        <p:spPr bwMode="auto">
          <a:xfrm>
            <a:off x="3977575" y="3056119"/>
            <a:ext cx="2921" cy="137245"/>
          </a:xfrm>
          <a:custGeom>
            <a:avLst/>
            <a:gdLst>
              <a:gd name="T0" fmla="*/ 1 w 1"/>
              <a:gd name="T1" fmla="*/ 47 h 47"/>
              <a:gd name="T2" fmla="*/ 1 w 1"/>
              <a:gd name="T3" fmla="*/ 1 h 47"/>
              <a:gd name="T4" fmla="*/ 1 w 1"/>
              <a:gd name="T5" fmla="*/ 0 h 47"/>
              <a:gd name="T6" fmla="*/ 0 w 1"/>
              <a:gd name="T7" fmla="*/ 1 h 47"/>
              <a:gd name="T8" fmla="*/ 0 w 1"/>
              <a:gd name="T9" fmla="*/ 47 h 47"/>
              <a:gd name="T10" fmla="*/ 1 w 1"/>
              <a:gd name="T11" fmla="*/ 47 h 47"/>
              <a:gd name="T12" fmla="*/ 1 w 1"/>
              <a:gd name="T13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47">
                <a:moveTo>
                  <a:pt x="1" y="47"/>
                </a:moveTo>
                <a:lnTo>
                  <a:pt x="1" y="1"/>
                </a:lnTo>
                <a:lnTo>
                  <a:pt x="1" y="0"/>
                </a:lnTo>
                <a:lnTo>
                  <a:pt x="0" y="1"/>
                </a:lnTo>
                <a:lnTo>
                  <a:pt x="0" y="47"/>
                </a:lnTo>
                <a:lnTo>
                  <a:pt x="1" y="47"/>
                </a:lnTo>
                <a:lnTo>
                  <a:pt x="1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31" name="Freeform 1678">
            <a:extLst>
              <a:ext uri="{FF2B5EF4-FFF2-40B4-BE49-F238E27FC236}">
                <a16:creationId xmlns:a16="http://schemas.microsoft.com/office/drawing/2014/main" id="{A53205EE-9BF1-4FEB-B309-E03D583886F0}"/>
              </a:ext>
            </a:extLst>
          </p:cNvPr>
          <p:cNvSpPr>
            <a:spLocks/>
          </p:cNvSpPr>
          <p:nvPr/>
        </p:nvSpPr>
        <p:spPr bwMode="auto">
          <a:xfrm>
            <a:off x="3977575" y="3056119"/>
            <a:ext cx="2921" cy="137245"/>
          </a:xfrm>
          <a:custGeom>
            <a:avLst/>
            <a:gdLst>
              <a:gd name="T0" fmla="*/ 1 w 1"/>
              <a:gd name="T1" fmla="*/ 47 h 47"/>
              <a:gd name="T2" fmla="*/ 1 w 1"/>
              <a:gd name="T3" fmla="*/ 1 h 47"/>
              <a:gd name="T4" fmla="*/ 1 w 1"/>
              <a:gd name="T5" fmla="*/ 0 h 47"/>
              <a:gd name="T6" fmla="*/ 0 w 1"/>
              <a:gd name="T7" fmla="*/ 1 h 47"/>
              <a:gd name="T8" fmla="*/ 0 w 1"/>
              <a:gd name="T9" fmla="*/ 47 h 47"/>
              <a:gd name="T10" fmla="*/ 1 w 1"/>
              <a:gd name="T11" fmla="*/ 47 h 47"/>
              <a:gd name="T12" fmla="*/ 1 w 1"/>
              <a:gd name="T13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47">
                <a:moveTo>
                  <a:pt x="1" y="47"/>
                </a:moveTo>
                <a:lnTo>
                  <a:pt x="1" y="1"/>
                </a:lnTo>
                <a:lnTo>
                  <a:pt x="1" y="0"/>
                </a:lnTo>
                <a:lnTo>
                  <a:pt x="0" y="1"/>
                </a:lnTo>
                <a:lnTo>
                  <a:pt x="0" y="47"/>
                </a:lnTo>
                <a:lnTo>
                  <a:pt x="1" y="47"/>
                </a:lnTo>
                <a:lnTo>
                  <a:pt x="1" y="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32" name="Freeform 1679">
            <a:extLst>
              <a:ext uri="{FF2B5EF4-FFF2-40B4-BE49-F238E27FC236}">
                <a16:creationId xmlns:a16="http://schemas.microsoft.com/office/drawing/2014/main" id="{5173460A-573D-4349-924A-40F697410C44}"/>
              </a:ext>
            </a:extLst>
          </p:cNvPr>
          <p:cNvSpPr>
            <a:spLocks/>
          </p:cNvSpPr>
          <p:nvPr/>
        </p:nvSpPr>
        <p:spPr bwMode="auto">
          <a:xfrm>
            <a:off x="4082699" y="3497051"/>
            <a:ext cx="49642" cy="26282"/>
          </a:xfrm>
          <a:custGeom>
            <a:avLst/>
            <a:gdLst>
              <a:gd name="T0" fmla="*/ 6 w 17"/>
              <a:gd name="T1" fmla="*/ 0 h 9"/>
              <a:gd name="T2" fmla="*/ 0 w 17"/>
              <a:gd name="T3" fmla="*/ 9 h 9"/>
              <a:gd name="T4" fmla="*/ 12 w 17"/>
              <a:gd name="T5" fmla="*/ 9 h 9"/>
              <a:gd name="T6" fmla="*/ 17 w 17"/>
              <a:gd name="T7" fmla="*/ 0 h 9"/>
              <a:gd name="T8" fmla="*/ 6 w 17"/>
              <a:gd name="T9" fmla="*/ 0 h 9"/>
              <a:gd name="T10" fmla="*/ 6 w 17"/>
              <a:gd name="T11" fmla="*/ 1 h 9"/>
              <a:gd name="T12" fmla="*/ 6 w 17"/>
              <a:gd name="T13" fmla="*/ 1 h 9"/>
              <a:gd name="T14" fmla="*/ 15 w 17"/>
              <a:gd name="T15" fmla="*/ 1 h 9"/>
              <a:gd name="T16" fmla="*/ 12 w 17"/>
              <a:gd name="T17" fmla="*/ 8 h 9"/>
              <a:gd name="T18" fmla="*/ 2 w 17"/>
              <a:gd name="T19" fmla="*/ 8 h 9"/>
              <a:gd name="T20" fmla="*/ 6 w 17"/>
              <a:gd name="T21" fmla="*/ 1 h 9"/>
              <a:gd name="T22" fmla="*/ 6 w 17"/>
              <a:gd name="T23" fmla="*/ 0 h 9"/>
              <a:gd name="T24" fmla="*/ 6 w 17"/>
              <a:gd name="T25" fmla="*/ 0 h 9"/>
              <a:gd name="T26" fmla="*/ 6 w 17"/>
              <a:gd name="T2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" h="9">
                <a:moveTo>
                  <a:pt x="6" y="0"/>
                </a:moveTo>
                <a:lnTo>
                  <a:pt x="0" y="9"/>
                </a:lnTo>
                <a:lnTo>
                  <a:pt x="12" y="9"/>
                </a:lnTo>
                <a:lnTo>
                  <a:pt x="17" y="0"/>
                </a:lnTo>
                <a:lnTo>
                  <a:pt x="6" y="0"/>
                </a:lnTo>
                <a:lnTo>
                  <a:pt x="6" y="1"/>
                </a:lnTo>
                <a:lnTo>
                  <a:pt x="6" y="1"/>
                </a:lnTo>
                <a:lnTo>
                  <a:pt x="15" y="1"/>
                </a:lnTo>
                <a:lnTo>
                  <a:pt x="12" y="8"/>
                </a:lnTo>
                <a:lnTo>
                  <a:pt x="2" y="8"/>
                </a:lnTo>
                <a:lnTo>
                  <a:pt x="6" y="1"/>
                </a:lnTo>
                <a:lnTo>
                  <a:pt x="6" y="0"/>
                </a:lnTo>
                <a:lnTo>
                  <a:pt x="6" y="0"/>
                </a:lnTo>
                <a:lnTo>
                  <a:pt x="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33" name="Freeform 1680">
            <a:extLst>
              <a:ext uri="{FF2B5EF4-FFF2-40B4-BE49-F238E27FC236}">
                <a16:creationId xmlns:a16="http://schemas.microsoft.com/office/drawing/2014/main" id="{699F9FC6-14C4-409D-BE07-BCB04EFB5DD1}"/>
              </a:ext>
            </a:extLst>
          </p:cNvPr>
          <p:cNvSpPr>
            <a:spLocks/>
          </p:cNvSpPr>
          <p:nvPr/>
        </p:nvSpPr>
        <p:spPr bwMode="auto">
          <a:xfrm>
            <a:off x="3849092" y="3520411"/>
            <a:ext cx="239447" cy="2921"/>
          </a:xfrm>
          <a:custGeom>
            <a:avLst/>
            <a:gdLst>
              <a:gd name="T0" fmla="*/ 81 w 82"/>
              <a:gd name="T1" fmla="*/ 0 h 1"/>
              <a:gd name="T2" fmla="*/ 0 w 82"/>
              <a:gd name="T3" fmla="*/ 0 h 1"/>
              <a:gd name="T4" fmla="*/ 0 w 82"/>
              <a:gd name="T5" fmla="*/ 0 h 1"/>
              <a:gd name="T6" fmla="*/ 0 w 82"/>
              <a:gd name="T7" fmla="*/ 1 h 1"/>
              <a:gd name="T8" fmla="*/ 81 w 82"/>
              <a:gd name="T9" fmla="*/ 1 h 1"/>
              <a:gd name="T10" fmla="*/ 82 w 82"/>
              <a:gd name="T11" fmla="*/ 0 h 1"/>
              <a:gd name="T12" fmla="*/ 81 w 8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1">
                <a:moveTo>
                  <a:pt x="81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lnTo>
                  <a:pt x="81" y="1"/>
                </a:lnTo>
                <a:lnTo>
                  <a:pt x="82" y="0"/>
                </a:lnTo>
                <a:lnTo>
                  <a:pt x="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42" name="Freeform 1681">
            <a:extLst>
              <a:ext uri="{FF2B5EF4-FFF2-40B4-BE49-F238E27FC236}">
                <a16:creationId xmlns:a16="http://schemas.microsoft.com/office/drawing/2014/main" id="{5180CFCB-44EC-4F83-9394-CC20F3392568}"/>
              </a:ext>
            </a:extLst>
          </p:cNvPr>
          <p:cNvSpPr>
            <a:spLocks/>
          </p:cNvSpPr>
          <p:nvPr/>
        </p:nvSpPr>
        <p:spPr bwMode="auto">
          <a:xfrm>
            <a:off x="3849092" y="3520411"/>
            <a:ext cx="239447" cy="2921"/>
          </a:xfrm>
          <a:custGeom>
            <a:avLst/>
            <a:gdLst>
              <a:gd name="T0" fmla="*/ 81 w 82"/>
              <a:gd name="T1" fmla="*/ 0 h 1"/>
              <a:gd name="T2" fmla="*/ 0 w 82"/>
              <a:gd name="T3" fmla="*/ 0 h 1"/>
              <a:gd name="T4" fmla="*/ 0 w 82"/>
              <a:gd name="T5" fmla="*/ 0 h 1"/>
              <a:gd name="T6" fmla="*/ 0 w 82"/>
              <a:gd name="T7" fmla="*/ 1 h 1"/>
              <a:gd name="T8" fmla="*/ 81 w 82"/>
              <a:gd name="T9" fmla="*/ 1 h 1"/>
              <a:gd name="T10" fmla="*/ 82 w 82"/>
              <a:gd name="T11" fmla="*/ 0 h 1"/>
              <a:gd name="T12" fmla="*/ 81 w 8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1">
                <a:moveTo>
                  <a:pt x="81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lnTo>
                  <a:pt x="81" y="1"/>
                </a:lnTo>
                <a:lnTo>
                  <a:pt x="82" y="0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43" name="Freeform 1682">
            <a:extLst>
              <a:ext uri="{FF2B5EF4-FFF2-40B4-BE49-F238E27FC236}">
                <a16:creationId xmlns:a16="http://schemas.microsoft.com/office/drawing/2014/main" id="{4A5C3957-1575-437B-B36B-904C66669779}"/>
              </a:ext>
            </a:extLst>
          </p:cNvPr>
          <p:cNvSpPr>
            <a:spLocks/>
          </p:cNvSpPr>
          <p:nvPr/>
        </p:nvSpPr>
        <p:spPr bwMode="auto">
          <a:xfrm>
            <a:off x="4126499" y="3497051"/>
            <a:ext cx="280328" cy="2921"/>
          </a:xfrm>
          <a:custGeom>
            <a:avLst/>
            <a:gdLst>
              <a:gd name="T0" fmla="*/ 1 w 96"/>
              <a:gd name="T1" fmla="*/ 1 h 1"/>
              <a:gd name="T2" fmla="*/ 23 w 96"/>
              <a:gd name="T3" fmla="*/ 1 h 1"/>
              <a:gd name="T4" fmla="*/ 95 w 96"/>
              <a:gd name="T5" fmla="*/ 1 h 1"/>
              <a:gd name="T6" fmla="*/ 96 w 96"/>
              <a:gd name="T7" fmla="*/ 1 h 1"/>
              <a:gd name="T8" fmla="*/ 95 w 96"/>
              <a:gd name="T9" fmla="*/ 0 h 1"/>
              <a:gd name="T10" fmla="*/ 23 w 96"/>
              <a:gd name="T11" fmla="*/ 0 h 1"/>
              <a:gd name="T12" fmla="*/ 1 w 96"/>
              <a:gd name="T13" fmla="*/ 0 h 1"/>
              <a:gd name="T14" fmla="*/ 0 w 96"/>
              <a:gd name="T15" fmla="*/ 1 h 1"/>
              <a:gd name="T16" fmla="*/ 1 w 96"/>
              <a:gd name="T17" fmla="*/ 1 h 1"/>
              <a:gd name="T18" fmla="*/ 1 w 96"/>
              <a:gd name="T1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1">
                <a:moveTo>
                  <a:pt x="1" y="1"/>
                </a:moveTo>
                <a:lnTo>
                  <a:pt x="23" y="1"/>
                </a:lnTo>
                <a:lnTo>
                  <a:pt x="95" y="1"/>
                </a:lnTo>
                <a:lnTo>
                  <a:pt x="96" y="1"/>
                </a:lnTo>
                <a:lnTo>
                  <a:pt x="95" y="0"/>
                </a:lnTo>
                <a:lnTo>
                  <a:pt x="23" y="0"/>
                </a:lnTo>
                <a:lnTo>
                  <a:pt x="1" y="0"/>
                </a:lnTo>
                <a:lnTo>
                  <a:pt x="0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44" name="Freeform 1683">
            <a:extLst>
              <a:ext uri="{FF2B5EF4-FFF2-40B4-BE49-F238E27FC236}">
                <a16:creationId xmlns:a16="http://schemas.microsoft.com/office/drawing/2014/main" id="{2FC9A664-CD91-434C-82A2-5C520597019E}"/>
              </a:ext>
            </a:extLst>
          </p:cNvPr>
          <p:cNvSpPr>
            <a:spLocks/>
          </p:cNvSpPr>
          <p:nvPr/>
        </p:nvSpPr>
        <p:spPr bwMode="auto">
          <a:xfrm>
            <a:off x="4082699" y="3286805"/>
            <a:ext cx="49642" cy="20441"/>
          </a:xfrm>
          <a:custGeom>
            <a:avLst/>
            <a:gdLst>
              <a:gd name="T0" fmla="*/ 6 w 17"/>
              <a:gd name="T1" fmla="*/ 0 h 7"/>
              <a:gd name="T2" fmla="*/ 0 w 17"/>
              <a:gd name="T3" fmla="*/ 7 h 7"/>
              <a:gd name="T4" fmla="*/ 12 w 17"/>
              <a:gd name="T5" fmla="*/ 7 h 7"/>
              <a:gd name="T6" fmla="*/ 17 w 17"/>
              <a:gd name="T7" fmla="*/ 0 h 7"/>
              <a:gd name="T8" fmla="*/ 6 w 17"/>
              <a:gd name="T9" fmla="*/ 0 h 7"/>
              <a:gd name="T10" fmla="*/ 6 w 17"/>
              <a:gd name="T11" fmla="*/ 0 h 7"/>
              <a:gd name="T12" fmla="*/ 6 w 17"/>
              <a:gd name="T13" fmla="*/ 0 h 7"/>
              <a:gd name="T14" fmla="*/ 15 w 17"/>
              <a:gd name="T15" fmla="*/ 0 h 7"/>
              <a:gd name="T16" fmla="*/ 12 w 17"/>
              <a:gd name="T17" fmla="*/ 7 h 7"/>
              <a:gd name="T18" fmla="*/ 2 w 17"/>
              <a:gd name="T19" fmla="*/ 7 h 7"/>
              <a:gd name="T20" fmla="*/ 6 w 17"/>
              <a:gd name="T21" fmla="*/ 0 h 7"/>
              <a:gd name="T22" fmla="*/ 6 w 17"/>
              <a:gd name="T23" fmla="*/ 0 h 7"/>
              <a:gd name="T24" fmla="*/ 6 w 17"/>
              <a:gd name="T25" fmla="*/ 0 h 7"/>
              <a:gd name="T26" fmla="*/ 6 w 17"/>
              <a:gd name="T2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" h="7">
                <a:moveTo>
                  <a:pt x="6" y="0"/>
                </a:moveTo>
                <a:lnTo>
                  <a:pt x="0" y="7"/>
                </a:lnTo>
                <a:lnTo>
                  <a:pt x="12" y="7"/>
                </a:lnTo>
                <a:lnTo>
                  <a:pt x="17" y="0"/>
                </a:lnTo>
                <a:lnTo>
                  <a:pt x="6" y="0"/>
                </a:lnTo>
                <a:lnTo>
                  <a:pt x="6" y="0"/>
                </a:lnTo>
                <a:lnTo>
                  <a:pt x="6" y="0"/>
                </a:lnTo>
                <a:lnTo>
                  <a:pt x="15" y="0"/>
                </a:lnTo>
                <a:lnTo>
                  <a:pt x="12" y="7"/>
                </a:lnTo>
                <a:lnTo>
                  <a:pt x="2" y="7"/>
                </a:lnTo>
                <a:lnTo>
                  <a:pt x="6" y="0"/>
                </a:lnTo>
                <a:lnTo>
                  <a:pt x="6" y="0"/>
                </a:lnTo>
                <a:lnTo>
                  <a:pt x="6" y="0"/>
                </a:lnTo>
                <a:lnTo>
                  <a:pt x="6" y="0"/>
                </a:lnTo>
                <a:close/>
              </a:path>
            </a:pathLst>
          </a:custGeom>
          <a:solidFill>
            <a:srgbClr val="D729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53" name="Freeform 1684">
            <a:extLst>
              <a:ext uri="{FF2B5EF4-FFF2-40B4-BE49-F238E27FC236}">
                <a16:creationId xmlns:a16="http://schemas.microsoft.com/office/drawing/2014/main" id="{EB923812-5D7D-4F56-939B-2E105418658F}"/>
              </a:ext>
            </a:extLst>
          </p:cNvPr>
          <p:cNvSpPr>
            <a:spLocks/>
          </p:cNvSpPr>
          <p:nvPr/>
        </p:nvSpPr>
        <p:spPr bwMode="auto">
          <a:xfrm>
            <a:off x="4085618" y="3307246"/>
            <a:ext cx="2921" cy="216087"/>
          </a:xfrm>
          <a:custGeom>
            <a:avLst/>
            <a:gdLst>
              <a:gd name="T0" fmla="*/ 1 w 1"/>
              <a:gd name="T1" fmla="*/ 73 h 74"/>
              <a:gd name="T2" fmla="*/ 1 w 1"/>
              <a:gd name="T3" fmla="*/ 0 h 74"/>
              <a:gd name="T4" fmla="*/ 0 w 1"/>
              <a:gd name="T5" fmla="*/ 0 h 74"/>
              <a:gd name="T6" fmla="*/ 0 w 1"/>
              <a:gd name="T7" fmla="*/ 0 h 74"/>
              <a:gd name="T8" fmla="*/ 0 w 1"/>
              <a:gd name="T9" fmla="*/ 73 h 74"/>
              <a:gd name="T10" fmla="*/ 0 w 1"/>
              <a:gd name="T11" fmla="*/ 74 h 74"/>
              <a:gd name="T12" fmla="*/ 1 w 1"/>
              <a:gd name="T13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4">
                <a:moveTo>
                  <a:pt x="1" y="73"/>
                </a:move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lnTo>
                  <a:pt x="0" y="73"/>
                </a:lnTo>
                <a:lnTo>
                  <a:pt x="0" y="74"/>
                </a:lnTo>
                <a:lnTo>
                  <a:pt x="1" y="73"/>
                </a:lnTo>
                <a:close/>
              </a:path>
            </a:pathLst>
          </a:cu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54" name="Freeform 1685">
            <a:extLst>
              <a:ext uri="{FF2B5EF4-FFF2-40B4-BE49-F238E27FC236}">
                <a16:creationId xmlns:a16="http://schemas.microsoft.com/office/drawing/2014/main" id="{2EFF1C7D-5EF5-414D-9BB3-CEC30A4A3303}"/>
              </a:ext>
            </a:extLst>
          </p:cNvPr>
          <p:cNvSpPr>
            <a:spLocks/>
          </p:cNvSpPr>
          <p:nvPr/>
        </p:nvSpPr>
        <p:spPr bwMode="auto">
          <a:xfrm>
            <a:off x="4085618" y="3307246"/>
            <a:ext cx="2921" cy="216087"/>
          </a:xfrm>
          <a:custGeom>
            <a:avLst/>
            <a:gdLst>
              <a:gd name="T0" fmla="*/ 1 w 1"/>
              <a:gd name="T1" fmla="*/ 73 h 74"/>
              <a:gd name="T2" fmla="*/ 1 w 1"/>
              <a:gd name="T3" fmla="*/ 0 h 74"/>
              <a:gd name="T4" fmla="*/ 0 w 1"/>
              <a:gd name="T5" fmla="*/ 0 h 74"/>
              <a:gd name="T6" fmla="*/ 0 w 1"/>
              <a:gd name="T7" fmla="*/ 0 h 74"/>
              <a:gd name="T8" fmla="*/ 0 w 1"/>
              <a:gd name="T9" fmla="*/ 73 h 74"/>
              <a:gd name="T10" fmla="*/ 0 w 1"/>
              <a:gd name="T11" fmla="*/ 74 h 74"/>
              <a:gd name="T12" fmla="*/ 1 w 1"/>
              <a:gd name="T13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4">
                <a:moveTo>
                  <a:pt x="1" y="73"/>
                </a:move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lnTo>
                  <a:pt x="0" y="73"/>
                </a:lnTo>
                <a:lnTo>
                  <a:pt x="0" y="74"/>
                </a:lnTo>
                <a:lnTo>
                  <a:pt x="1" y="7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55" name="Freeform 1686">
            <a:extLst>
              <a:ext uri="{FF2B5EF4-FFF2-40B4-BE49-F238E27FC236}">
                <a16:creationId xmlns:a16="http://schemas.microsoft.com/office/drawing/2014/main" id="{D6A4CC1D-FDBB-44D2-8D02-1841688D5E76}"/>
              </a:ext>
            </a:extLst>
          </p:cNvPr>
          <p:cNvSpPr>
            <a:spLocks/>
          </p:cNvSpPr>
          <p:nvPr/>
        </p:nvSpPr>
        <p:spPr bwMode="auto">
          <a:xfrm>
            <a:off x="4117740" y="3307246"/>
            <a:ext cx="2921" cy="216087"/>
          </a:xfrm>
          <a:custGeom>
            <a:avLst/>
            <a:gdLst>
              <a:gd name="T0" fmla="*/ 1 w 1"/>
              <a:gd name="T1" fmla="*/ 73 h 74"/>
              <a:gd name="T2" fmla="*/ 1 w 1"/>
              <a:gd name="T3" fmla="*/ 0 h 74"/>
              <a:gd name="T4" fmla="*/ 0 w 1"/>
              <a:gd name="T5" fmla="*/ 0 h 74"/>
              <a:gd name="T6" fmla="*/ 0 w 1"/>
              <a:gd name="T7" fmla="*/ 0 h 74"/>
              <a:gd name="T8" fmla="*/ 0 w 1"/>
              <a:gd name="T9" fmla="*/ 73 h 74"/>
              <a:gd name="T10" fmla="*/ 0 w 1"/>
              <a:gd name="T11" fmla="*/ 74 h 74"/>
              <a:gd name="T12" fmla="*/ 1 w 1"/>
              <a:gd name="T13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4">
                <a:moveTo>
                  <a:pt x="1" y="73"/>
                </a:move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lnTo>
                  <a:pt x="0" y="73"/>
                </a:lnTo>
                <a:lnTo>
                  <a:pt x="0" y="74"/>
                </a:lnTo>
                <a:lnTo>
                  <a:pt x="1" y="73"/>
                </a:lnTo>
                <a:close/>
              </a:path>
            </a:pathLst>
          </a:cu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62" name="Freeform 1687">
            <a:extLst>
              <a:ext uri="{FF2B5EF4-FFF2-40B4-BE49-F238E27FC236}">
                <a16:creationId xmlns:a16="http://schemas.microsoft.com/office/drawing/2014/main" id="{28957618-FE96-473C-93CD-D83E5DB85409}"/>
              </a:ext>
            </a:extLst>
          </p:cNvPr>
          <p:cNvSpPr>
            <a:spLocks/>
          </p:cNvSpPr>
          <p:nvPr/>
        </p:nvSpPr>
        <p:spPr bwMode="auto">
          <a:xfrm>
            <a:off x="4117740" y="3307246"/>
            <a:ext cx="2921" cy="216087"/>
          </a:xfrm>
          <a:custGeom>
            <a:avLst/>
            <a:gdLst>
              <a:gd name="T0" fmla="*/ 1 w 1"/>
              <a:gd name="T1" fmla="*/ 73 h 74"/>
              <a:gd name="T2" fmla="*/ 1 w 1"/>
              <a:gd name="T3" fmla="*/ 0 h 74"/>
              <a:gd name="T4" fmla="*/ 0 w 1"/>
              <a:gd name="T5" fmla="*/ 0 h 74"/>
              <a:gd name="T6" fmla="*/ 0 w 1"/>
              <a:gd name="T7" fmla="*/ 0 h 74"/>
              <a:gd name="T8" fmla="*/ 0 w 1"/>
              <a:gd name="T9" fmla="*/ 73 h 74"/>
              <a:gd name="T10" fmla="*/ 0 w 1"/>
              <a:gd name="T11" fmla="*/ 74 h 74"/>
              <a:gd name="T12" fmla="*/ 1 w 1"/>
              <a:gd name="T13" fmla="*/ 7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4">
                <a:moveTo>
                  <a:pt x="1" y="73"/>
                </a:move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lnTo>
                  <a:pt x="0" y="73"/>
                </a:lnTo>
                <a:lnTo>
                  <a:pt x="0" y="74"/>
                </a:lnTo>
                <a:lnTo>
                  <a:pt x="1" y="7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63" name="Freeform 1688">
            <a:extLst>
              <a:ext uri="{FF2B5EF4-FFF2-40B4-BE49-F238E27FC236}">
                <a16:creationId xmlns:a16="http://schemas.microsoft.com/office/drawing/2014/main" id="{A31A1494-6F3B-429E-8439-7092F8C4AB96}"/>
              </a:ext>
            </a:extLst>
          </p:cNvPr>
          <p:cNvSpPr>
            <a:spLocks/>
          </p:cNvSpPr>
          <p:nvPr/>
        </p:nvSpPr>
        <p:spPr bwMode="auto">
          <a:xfrm>
            <a:off x="4100219" y="3286805"/>
            <a:ext cx="0" cy="213167"/>
          </a:xfrm>
          <a:custGeom>
            <a:avLst/>
            <a:gdLst>
              <a:gd name="T0" fmla="*/ 73 h 73"/>
              <a:gd name="T1" fmla="*/ 0 h 73"/>
              <a:gd name="T2" fmla="*/ 0 h 73"/>
              <a:gd name="T3" fmla="*/ 0 h 73"/>
              <a:gd name="T4" fmla="*/ 73 h 73"/>
              <a:gd name="T5" fmla="*/ 73 h 73"/>
              <a:gd name="T6" fmla="*/ 73 h 7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73">
                <a:moveTo>
                  <a:pt x="0" y="73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73"/>
                </a:lnTo>
                <a:lnTo>
                  <a:pt x="0" y="73"/>
                </a:lnTo>
                <a:lnTo>
                  <a:pt x="0" y="73"/>
                </a:lnTo>
                <a:close/>
              </a:path>
            </a:pathLst>
          </a:cu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64" name="Freeform 1689">
            <a:extLst>
              <a:ext uri="{FF2B5EF4-FFF2-40B4-BE49-F238E27FC236}">
                <a16:creationId xmlns:a16="http://schemas.microsoft.com/office/drawing/2014/main" id="{CAF45DA8-6D74-44BE-8F1B-6B88C878C7CD}"/>
              </a:ext>
            </a:extLst>
          </p:cNvPr>
          <p:cNvSpPr>
            <a:spLocks/>
          </p:cNvSpPr>
          <p:nvPr/>
        </p:nvSpPr>
        <p:spPr bwMode="auto">
          <a:xfrm>
            <a:off x="4100219" y="3286805"/>
            <a:ext cx="0" cy="213167"/>
          </a:xfrm>
          <a:custGeom>
            <a:avLst/>
            <a:gdLst>
              <a:gd name="T0" fmla="*/ 73 h 73"/>
              <a:gd name="T1" fmla="*/ 0 h 73"/>
              <a:gd name="T2" fmla="*/ 0 h 73"/>
              <a:gd name="T3" fmla="*/ 0 h 73"/>
              <a:gd name="T4" fmla="*/ 73 h 73"/>
              <a:gd name="T5" fmla="*/ 73 h 73"/>
              <a:gd name="T6" fmla="*/ 73 h 7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73">
                <a:moveTo>
                  <a:pt x="0" y="73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73"/>
                </a:lnTo>
                <a:lnTo>
                  <a:pt x="0" y="73"/>
                </a:lnTo>
                <a:lnTo>
                  <a:pt x="0" y="7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72" name="Freeform 1690">
            <a:extLst>
              <a:ext uri="{FF2B5EF4-FFF2-40B4-BE49-F238E27FC236}">
                <a16:creationId xmlns:a16="http://schemas.microsoft.com/office/drawing/2014/main" id="{50F21B6C-987C-485B-BB2A-443662B18E74}"/>
              </a:ext>
            </a:extLst>
          </p:cNvPr>
          <p:cNvSpPr>
            <a:spLocks/>
          </p:cNvSpPr>
          <p:nvPr/>
        </p:nvSpPr>
        <p:spPr bwMode="auto">
          <a:xfrm>
            <a:off x="4126499" y="3286805"/>
            <a:ext cx="2921" cy="213167"/>
          </a:xfrm>
          <a:custGeom>
            <a:avLst/>
            <a:gdLst>
              <a:gd name="T0" fmla="*/ 1 w 1"/>
              <a:gd name="T1" fmla="*/ 73 h 73"/>
              <a:gd name="T2" fmla="*/ 1 w 1"/>
              <a:gd name="T3" fmla="*/ 0 h 73"/>
              <a:gd name="T4" fmla="*/ 1 w 1"/>
              <a:gd name="T5" fmla="*/ 0 h 73"/>
              <a:gd name="T6" fmla="*/ 0 w 1"/>
              <a:gd name="T7" fmla="*/ 0 h 73"/>
              <a:gd name="T8" fmla="*/ 0 w 1"/>
              <a:gd name="T9" fmla="*/ 73 h 73"/>
              <a:gd name="T10" fmla="*/ 1 w 1"/>
              <a:gd name="T11" fmla="*/ 73 h 73"/>
              <a:gd name="T12" fmla="*/ 1 w 1"/>
              <a:gd name="T13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3">
                <a:moveTo>
                  <a:pt x="1" y="73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73"/>
                </a:lnTo>
                <a:lnTo>
                  <a:pt x="1" y="73"/>
                </a:lnTo>
                <a:lnTo>
                  <a:pt x="1" y="73"/>
                </a:lnTo>
                <a:close/>
              </a:path>
            </a:pathLst>
          </a:custGeom>
          <a:solidFill>
            <a:srgbClr val="D729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73" name="Freeform 1691">
            <a:extLst>
              <a:ext uri="{FF2B5EF4-FFF2-40B4-BE49-F238E27FC236}">
                <a16:creationId xmlns:a16="http://schemas.microsoft.com/office/drawing/2014/main" id="{BBFF6EED-352A-421E-8628-5D942E8D60E7}"/>
              </a:ext>
            </a:extLst>
          </p:cNvPr>
          <p:cNvSpPr>
            <a:spLocks/>
          </p:cNvSpPr>
          <p:nvPr/>
        </p:nvSpPr>
        <p:spPr bwMode="auto">
          <a:xfrm>
            <a:off x="4126499" y="3286805"/>
            <a:ext cx="2921" cy="213167"/>
          </a:xfrm>
          <a:custGeom>
            <a:avLst/>
            <a:gdLst>
              <a:gd name="T0" fmla="*/ 1 w 1"/>
              <a:gd name="T1" fmla="*/ 73 h 73"/>
              <a:gd name="T2" fmla="*/ 1 w 1"/>
              <a:gd name="T3" fmla="*/ 0 h 73"/>
              <a:gd name="T4" fmla="*/ 1 w 1"/>
              <a:gd name="T5" fmla="*/ 0 h 73"/>
              <a:gd name="T6" fmla="*/ 0 w 1"/>
              <a:gd name="T7" fmla="*/ 0 h 73"/>
              <a:gd name="T8" fmla="*/ 0 w 1"/>
              <a:gd name="T9" fmla="*/ 73 h 73"/>
              <a:gd name="T10" fmla="*/ 1 w 1"/>
              <a:gd name="T11" fmla="*/ 73 h 73"/>
              <a:gd name="T12" fmla="*/ 1 w 1"/>
              <a:gd name="T13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73">
                <a:moveTo>
                  <a:pt x="1" y="73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73"/>
                </a:lnTo>
                <a:lnTo>
                  <a:pt x="1" y="73"/>
                </a:lnTo>
                <a:lnTo>
                  <a:pt x="1" y="7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74" name="Freeform 1692">
            <a:extLst>
              <a:ext uri="{FF2B5EF4-FFF2-40B4-BE49-F238E27FC236}">
                <a16:creationId xmlns:a16="http://schemas.microsoft.com/office/drawing/2014/main" id="{2D9B53FA-B266-4DA5-88FA-E029784DB4BA}"/>
              </a:ext>
            </a:extLst>
          </p:cNvPr>
          <p:cNvSpPr>
            <a:spLocks noEditPoints="1"/>
          </p:cNvSpPr>
          <p:nvPr/>
        </p:nvSpPr>
        <p:spPr bwMode="auto">
          <a:xfrm>
            <a:off x="3992175" y="3307246"/>
            <a:ext cx="96363" cy="216087"/>
          </a:xfrm>
          <a:custGeom>
            <a:avLst/>
            <a:gdLst>
              <a:gd name="T0" fmla="*/ 33 w 33"/>
              <a:gd name="T1" fmla="*/ 0 h 74"/>
              <a:gd name="T2" fmla="*/ 32 w 33"/>
              <a:gd name="T3" fmla="*/ 0 h 74"/>
              <a:gd name="T4" fmla="*/ 31 w 33"/>
              <a:gd name="T5" fmla="*/ 3 h 74"/>
              <a:gd name="T6" fmla="*/ 29 w 33"/>
              <a:gd name="T7" fmla="*/ 10 h 74"/>
              <a:gd name="T8" fmla="*/ 30 w 33"/>
              <a:gd name="T9" fmla="*/ 6 h 74"/>
              <a:gd name="T10" fmla="*/ 28 w 33"/>
              <a:gd name="T11" fmla="*/ 10 h 74"/>
              <a:gd name="T12" fmla="*/ 29 w 33"/>
              <a:gd name="T13" fmla="*/ 10 h 74"/>
              <a:gd name="T14" fmla="*/ 27 w 33"/>
              <a:gd name="T15" fmla="*/ 14 h 74"/>
              <a:gd name="T16" fmla="*/ 26 w 33"/>
              <a:gd name="T17" fmla="*/ 14 h 74"/>
              <a:gd name="T18" fmla="*/ 25 w 33"/>
              <a:gd name="T19" fmla="*/ 17 h 74"/>
              <a:gd name="T20" fmla="*/ 22 w 33"/>
              <a:gd name="T21" fmla="*/ 24 h 74"/>
              <a:gd name="T22" fmla="*/ 23 w 33"/>
              <a:gd name="T23" fmla="*/ 20 h 74"/>
              <a:gd name="T24" fmla="*/ 22 w 33"/>
              <a:gd name="T25" fmla="*/ 24 h 74"/>
              <a:gd name="T26" fmla="*/ 22 w 33"/>
              <a:gd name="T27" fmla="*/ 24 h 74"/>
              <a:gd name="T28" fmla="*/ 21 w 33"/>
              <a:gd name="T29" fmla="*/ 28 h 74"/>
              <a:gd name="T30" fmla="*/ 20 w 33"/>
              <a:gd name="T31" fmla="*/ 28 h 74"/>
              <a:gd name="T32" fmla="*/ 19 w 33"/>
              <a:gd name="T33" fmla="*/ 31 h 74"/>
              <a:gd name="T34" fmla="*/ 16 w 33"/>
              <a:gd name="T35" fmla="*/ 38 h 74"/>
              <a:gd name="T36" fmla="*/ 17 w 33"/>
              <a:gd name="T37" fmla="*/ 34 h 74"/>
              <a:gd name="T38" fmla="*/ 15 w 33"/>
              <a:gd name="T39" fmla="*/ 38 h 74"/>
              <a:gd name="T40" fmla="*/ 16 w 33"/>
              <a:gd name="T41" fmla="*/ 38 h 74"/>
              <a:gd name="T42" fmla="*/ 15 w 33"/>
              <a:gd name="T43" fmla="*/ 42 h 74"/>
              <a:gd name="T44" fmla="*/ 14 w 33"/>
              <a:gd name="T45" fmla="*/ 42 h 74"/>
              <a:gd name="T46" fmla="*/ 13 w 33"/>
              <a:gd name="T47" fmla="*/ 45 h 74"/>
              <a:gd name="T48" fmla="*/ 10 w 33"/>
              <a:gd name="T49" fmla="*/ 52 h 74"/>
              <a:gd name="T50" fmla="*/ 11 w 33"/>
              <a:gd name="T51" fmla="*/ 49 h 74"/>
              <a:gd name="T52" fmla="*/ 9 w 33"/>
              <a:gd name="T53" fmla="*/ 52 h 74"/>
              <a:gd name="T54" fmla="*/ 10 w 33"/>
              <a:gd name="T55" fmla="*/ 52 h 74"/>
              <a:gd name="T56" fmla="*/ 8 w 33"/>
              <a:gd name="T57" fmla="*/ 56 h 74"/>
              <a:gd name="T58" fmla="*/ 8 w 33"/>
              <a:gd name="T59" fmla="*/ 56 h 74"/>
              <a:gd name="T60" fmla="*/ 7 w 33"/>
              <a:gd name="T61" fmla="*/ 60 h 74"/>
              <a:gd name="T62" fmla="*/ 4 w 33"/>
              <a:gd name="T63" fmla="*/ 66 h 74"/>
              <a:gd name="T64" fmla="*/ 5 w 33"/>
              <a:gd name="T65" fmla="*/ 63 h 74"/>
              <a:gd name="T66" fmla="*/ 3 w 33"/>
              <a:gd name="T67" fmla="*/ 66 h 74"/>
              <a:gd name="T68" fmla="*/ 4 w 33"/>
              <a:gd name="T69" fmla="*/ 66 h 74"/>
              <a:gd name="T70" fmla="*/ 2 w 33"/>
              <a:gd name="T71" fmla="*/ 70 h 74"/>
              <a:gd name="T72" fmla="*/ 1 w 33"/>
              <a:gd name="T73" fmla="*/ 70 h 74"/>
              <a:gd name="T74" fmla="*/ 1 w 33"/>
              <a:gd name="T75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" h="74">
                <a:moveTo>
                  <a:pt x="31" y="3"/>
                </a:moveTo>
                <a:lnTo>
                  <a:pt x="33" y="0"/>
                </a:lnTo>
                <a:lnTo>
                  <a:pt x="33" y="0"/>
                </a:lnTo>
                <a:lnTo>
                  <a:pt x="32" y="0"/>
                </a:lnTo>
                <a:lnTo>
                  <a:pt x="30" y="3"/>
                </a:lnTo>
                <a:lnTo>
                  <a:pt x="31" y="3"/>
                </a:lnTo>
                <a:lnTo>
                  <a:pt x="31" y="3"/>
                </a:lnTo>
                <a:close/>
                <a:moveTo>
                  <a:pt x="29" y="10"/>
                </a:moveTo>
                <a:lnTo>
                  <a:pt x="30" y="7"/>
                </a:lnTo>
                <a:lnTo>
                  <a:pt x="30" y="6"/>
                </a:lnTo>
                <a:lnTo>
                  <a:pt x="30" y="7"/>
                </a:lnTo>
                <a:lnTo>
                  <a:pt x="28" y="10"/>
                </a:lnTo>
                <a:lnTo>
                  <a:pt x="28" y="10"/>
                </a:lnTo>
                <a:lnTo>
                  <a:pt x="29" y="10"/>
                </a:lnTo>
                <a:close/>
                <a:moveTo>
                  <a:pt x="25" y="17"/>
                </a:moveTo>
                <a:lnTo>
                  <a:pt x="27" y="14"/>
                </a:lnTo>
                <a:lnTo>
                  <a:pt x="27" y="13"/>
                </a:lnTo>
                <a:lnTo>
                  <a:pt x="26" y="14"/>
                </a:lnTo>
                <a:lnTo>
                  <a:pt x="24" y="17"/>
                </a:lnTo>
                <a:lnTo>
                  <a:pt x="25" y="17"/>
                </a:lnTo>
                <a:lnTo>
                  <a:pt x="25" y="17"/>
                </a:lnTo>
                <a:close/>
                <a:moveTo>
                  <a:pt x="22" y="24"/>
                </a:moveTo>
                <a:lnTo>
                  <a:pt x="24" y="21"/>
                </a:lnTo>
                <a:lnTo>
                  <a:pt x="23" y="20"/>
                </a:lnTo>
                <a:lnTo>
                  <a:pt x="23" y="21"/>
                </a:lnTo>
                <a:lnTo>
                  <a:pt x="22" y="24"/>
                </a:lnTo>
                <a:lnTo>
                  <a:pt x="22" y="24"/>
                </a:lnTo>
                <a:lnTo>
                  <a:pt x="22" y="24"/>
                </a:lnTo>
                <a:close/>
                <a:moveTo>
                  <a:pt x="19" y="31"/>
                </a:moveTo>
                <a:lnTo>
                  <a:pt x="21" y="28"/>
                </a:lnTo>
                <a:lnTo>
                  <a:pt x="21" y="27"/>
                </a:lnTo>
                <a:lnTo>
                  <a:pt x="20" y="28"/>
                </a:lnTo>
                <a:lnTo>
                  <a:pt x="18" y="31"/>
                </a:lnTo>
                <a:lnTo>
                  <a:pt x="19" y="31"/>
                </a:lnTo>
                <a:lnTo>
                  <a:pt x="19" y="31"/>
                </a:lnTo>
                <a:close/>
                <a:moveTo>
                  <a:pt x="16" y="38"/>
                </a:moveTo>
                <a:lnTo>
                  <a:pt x="18" y="35"/>
                </a:lnTo>
                <a:lnTo>
                  <a:pt x="17" y="34"/>
                </a:lnTo>
                <a:lnTo>
                  <a:pt x="17" y="35"/>
                </a:lnTo>
                <a:lnTo>
                  <a:pt x="15" y="38"/>
                </a:lnTo>
                <a:lnTo>
                  <a:pt x="15" y="38"/>
                </a:lnTo>
                <a:lnTo>
                  <a:pt x="16" y="38"/>
                </a:lnTo>
                <a:close/>
                <a:moveTo>
                  <a:pt x="13" y="45"/>
                </a:moveTo>
                <a:lnTo>
                  <a:pt x="15" y="42"/>
                </a:lnTo>
                <a:lnTo>
                  <a:pt x="15" y="41"/>
                </a:lnTo>
                <a:lnTo>
                  <a:pt x="14" y="42"/>
                </a:lnTo>
                <a:lnTo>
                  <a:pt x="12" y="45"/>
                </a:lnTo>
                <a:lnTo>
                  <a:pt x="13" y="45"/>
                </a:lnTo>
                <a:lnTo>
                  <a:pt x="13" y="45"/>
                </a:lnTo>
                <a:close/>
                <a:moveTo>
                  <a:pt x="10" y="52"/>
                </a:moveTo>
                <a:lnTo>
                  <a:pt x="12" y="49"/>
                </a:lnTo>
                <a:lnTo>
                  <a:pt x="11" y="49"/>
                </a:lnTo>
                <a:lnTo>
                  <a:pt x="11" y="49"/>
                </a:lnTo>
                <a:lnTo>
                  <a:pt x="9" y="52"/>
                </a:lnTo>
                <a:lnTo>
                  <a:pt x="9" y="53"/>
                </a:lnTo>
                <a:lnTo>
                  <a:pt x="10" y="52"/>
                </a:lnTo>
                <a:close/>
                <a:moveTo>
                  <a:pt x="7" y="59"/>
                </a:moveTo>
                <a:lnTo>
                  <a:pt x="8" y="56"/>
                </a:lnTo>
                <a:lnTo>
                  <a:pt x="8" y="56"/>
                </a:lnTo>
                <a:lnTo>
                  <a:pt x="8" y="56"/>
                </a:lnTo>
                <a:lnTo>
                  <a:pt x="6" y="59"/>
                </a:lnTo>
                <a:lnTo>
                  <a:pt x="7" y="60"/>
                </a:lnTo>
                <a:lnTo>
                  <a:pt x="7" y="59"/>
                </a:lnTo>
                <a:close/>
                <a:moveTo>
                  <a:pt x="4" y="66"/>
                </a:moveTo>
                <a:lnTo>
                  <a:pt x="6" y="63"/>
                </a:lnTo>
                <a:lnTo>
                  <a:pt x="5" y="63"/>
                </a:lnTo>
                <a:lnTo>
                  <a:pt x="5" y="63"/>
                </a:lnTo>
                <a:lnTo>
                  <a:pt x="3" y="66"/>
                </a:lnTo>
                <a:lnTo>
                  <a:pt x="3" y="67"/>
                </a:lnTo>
                <a:lnTo>
                  <a:pt x="4" y="66"/>
                </a:lnTo>
                <a:close/>
                <a:moveTo>
                  <a:pt x="1" y="73"/>
                </a:moveTo>
                <a:lnTo>
                  <a:pt x="2" y="70"/>
                </a:lnTo>
                <a:lnTo>
                  <a:pt x="2" y="70"/>
                </a:lnTo>
                <a:lnTo>
                  <a:pt x="1" y="70"/>
                </a:lnTo>
                <a:lnTo>
                  <a:pt x="0" y="73"/>
                </a:lnTo>
                <a:lnTo>
                  <a:pt x="1" y="74"/>
                </a:lnTo>
                <a:lnTo>
                  <a:pt x="1" y="73"/>
                </a:lnTo>
                <a:close/>
              </a:path>
            </a:pathLst>
          </a:custGeom>
          <a:solidFill>
            <a:srgbClr val="D72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82" name="Freeform 1693">
            <a:extLst>
              <a:ext uri="{FF2B5EF4-FFF2-40B4-BE49-F238E27FC236}">
                <a16:creationId xmlns:a16="http://schemas.microsoft.com/office/drawing/2014/main" id="{3F7554B5-3C2B-44C0-A8F8-11F6FB079809}"/>
              </a:ext>
            </a:extLst>
          </p:cNvPr>
          <p:cNvSpPr>
            <a:spLocks noEditPoints="1"/>
          </p:cNvSpPr>
          <p:nvPr/>
        </p:nvSpPr>
        <p:spPr bwMode="auto">
          <a:xfrm>
            <a:off x="4126499" y="3286805"/>
            <a:ext cx="119724" cy="105122"/>
          </a:xfrm>
          <a:custGeom>
            <a:avLst/>
            <a:gdLst>
              <a:gd name="T0" fmla="*/ 2 w 41"/>
              <a:gd name="T1" fmla="*/ 0 h 36"/>
              <a:gd name="T2" fmla="*/ 1 w 41"/>
              <a:gd name="T3" fmla="*/ 0 h 36"/>
              <a:gd name="T4" fmla="*/ 0 w 41"/>
              <a:gd name="T5" fmla="*/ 0 h 36"/>
              <a:gd name="T6" fmla="*/ 0 w 41"/>
              <a:gd name="T7" fmla="*/ 0 h 36"/>
              <a:gd name="T8" fmla="*/ 1 w 41"/>
              <a:gd name="T9" fmla="*/ 0 h 36"/>
              <a:gd name="T10" fmla="*/ 2 w 41"/>
              <a:gd name="T11" fmla="*/ 0 h 36"/>
              <a:gd name="T12" fmla="*/ 2 w 41"/>
              <a:gd name="T13" fmla="*/ 0 h 36"/>
              <a:gd name="T14" fmla="*/ 7 w 41"/>
              <a:gd name="T15" fmla="*/ 5 h 36"/>
              <a:gd name="T16" fmla="*/ 5 w 41"/>
              <a:gd name="T17" fmla="*/ 2 h 36"/>
              <a:gd name="T18" fmla="*/ 4 w 41"/>
              <a:gd name="T19" fmla="*/ 2 h 36"/>
              <a:gd name="T20" fmla="*/ 4 w 41"/>
              <a:gd name="T21" fmla="*/ 3 h 36"/>
              <a:gd name="T22" fmla="*/ 6 w 41"/>
              <a:gd name="T23" fmla="*/ 6 h 36"/>
              <a:gd name="T24" fmla="*/ 7 w 41"/>
              <a:gd name="T25" fmla="*/ 6 h 36"/>
              <a:gd name="T26" fmla="*/ 7 w 41"/>
              <a:gd name="T27" fmla="*/ 5 h 36"/>
              <a:gd name="T28" fmla="*/ 13 w 41"/>
              <a:gd name="T29" fmla="*/ 10 h 36"/>
              <a:gd name="T30" fmla="*/ 10 w 41"/>
              <a:gd name="T31" fmla="*/ 7 h 36"/>
              <a:gd name="T32" fmla="*/ 10 w 41"/>
              <a:gd name="T33" fmla="*/ 7 h 36"/>
              <a:gd name="T34" fmla="*/ 10 w 41"/>
              <a:gd name="T35" fmla="*/ 8 h 36"/>
              <a:gd name="T36" fmla="*/ 12 w 41"/>
              <a:gd name="T37" fmla="*/ 11 h 36"/>
              <a:gd name="T38" fmla="*/ 13 w 41"/>
              <a:gd name="T39" fmla="*/ 11 h 36"/>
              <a:gd name="T40" fmla="*/ 13 w 41"/>
              <a:gd name="T41" fmla="*/ 10 h 36"/>
              <a:gd name="T42" fmla="*/ 19 w 41"/>
              <a:gd name="T43" fmla="*/ 15 h 36"/>
              <a:gd name="T44" fmla="*/ 16 w 41"/>
              <a:gd name="T45" fmla="*/ 13 h 36"/>
              <a:gd name="T46" fmla="*/ 15 w 41"/>
              <a:gd name="T47" fmla="*/ 13 h 36"/>
              <a:gd name="T48" fmla="*/ 15 w 41"/>
              <a:gd name="T49" fmla="*/ 14 h 36"/>
              <a:gd name="T50" fmla="*/ 18 w 41"/>
              <a:gd name="T51" fmla="*/ 16 h 36"/>
              <a:gd name="T52" fmla="*/ 19 w 41"/>
              <a:gd name="T53" fmla="*/ 16 h 36"/>
              <a:gd name="T54" fmla="*/ 19 w 41"/>
              <a:gd name="T55" fmla="*/ 15 h 36"/>
              <a:gd name="T56" fmla="*/ 25 w 41"/>
              <a:gd name="T57" fmla="*/ 21 h 36"/>
              <a:gd name="T58" fmla="*/ 21 w 41"/>
              <a:gd name="T59" fmla="*/ 18 h 36"/>
              <a:gd name="T60" fmla="*/ 21 w 41"/>
              <a:gd name="T61" fmla="*/ 18 h 36"/>
              <a:gd name="T62" fmla="*/ 21 w 41"/>
              <a:gd name="T63" fmla="*/ 19 h 36"/>
              <a:gd name="T64" fmla="*/ 24 w 41"/>
              <a:gd name="T65" fmla="*/ 21 h 36"/>
              <a:gd name="T66" fmla="*/ 25 w 41"/>
              <a:gd name="T67" fmla="*/ 21 h 36"/>
              <a:gd name="T68" fmla="*/ 25 w 41"/>
              <a:gd name="T69" fmla="*/ 21 h 36"/>
              <a:gd name="T70" fmla="*/ 30 w 41"/>
              <a:gd name="T71" fmla="*/ 26 h 36"/>
              <a:gd name="T72" fmla="*/ 27 w 41"/>
              <a:gd name="T73" fmla="*/ 23 h 36"/>
              <a:gd name="T74" fmla="*/ 27 w 41"/>
              <a:gd name="T75" fmla="*/ 23 h 36"/>
              <a:gd name="T76" fmla="*/ 27 w 41"/>
              <a:gd name="T77" fmla="*/ 24 h 36"/>
              <a:gd name="T78" fmla="*/ 29 w 41"/>
              <a:gd name="T79" fmla="*/ 27 h 36"/>
              <a:gd name="T80" fmla="*/ 30 w 41"/>
              <a:gd name="T81" fmla="*/ 27 h 36"/>
              <a:gd name="T82" fmla="*/ 30 w 41"/>
              <a:gd name="T83" fmla="*/ 26 h 36"/>
              <a:gd name="T84" fmla="*/ 35 w 41"/>
              <a:gd name="T85" fmla="*/ 31 h 36"/>
              <a:gd name="T86" fmla="*/ 33 w 41"/>
              <a:gd name="T87" fmla="*/ 29 h 36"/>
              <a:gd name="T88" fmla="*/ 32 w 41"/>
              <a:gd name="T89" fmla="*/ 29 h 36"/>
              <a:gd name="T90" fmla="*/ 33 w 41"/>
              <a:gd name="T91" fmla="*/ 29 h 36"/>
              <a:gd name="T92" fmla="*/ 35 w 41"/>
              <a:gd name="T93" fmla="*/ 32 h 36"/>
              <a:gd name="T94" fmla="*/ 36 w 41"/>
              <a:gd name="T95" fmla="*/ 31 h 36"/>
              <a:gd name="T96" fmla="*/ 35 w 41"/>
              <a:gd name="T97" fmla="*/ 31 h 36"/>
              <a:gd name="T98" fmla="*/ 41 w 41"/>
              <a:gd name="T99" fmla="*/ 36 h 36"/>
              <a:gd name="T100" fmla="*/ 39 w 41"/>
              <a:gd name="T101" fmla="*/ 34 h 36"/>
              <a:gd name="T102" fmla="*/ 38 w 41"/>
              <a:gd name="T103" fmla="*/ 34 h 36"/>
              <a:gd name="T104" fmla="*/ 38 w 41"/>
              <a:gd name="T105" fmla="*/ 34 h 36"/>
              <a:gd name="T106" fmla="*/ 41 w 41"/>
              <a:gd name="T107" fmla="*/ 36 h 36"/>
              <a:gd name="T108" fmla="*/ 41 w 41"/>
              <a:gd name="T109" fmla="*/ 36 h 36"/>
              <a:gd name="T110" fmla="*/ 41 w 41"/>
              <a:gd name="T111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1" h="36">
                <a:moveTo>
                  <a:pt x="2" y="0"/>
                </a:move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lnTo>
                  <a:pt x="1" y="0"/>
                </a:lnTo>
                <a:lnTo>
                  <a:pt x="2" y="0"/>
                </a:lnTo>
                <a:lnTo>
                  <a:pt x="2" y="0"/>
                </a:lnTo>
                <a:close/>
                <a:moveTo>
                  <a:pt x="7" y="5"/>
                </a:moveTo>
                <a:lnTo>
                  <a:pt x="5" y="2"/>
                </a:lnTo>
                <a:lnTo>
                  <a:pt x="4" y="2"/>
                </a:lnTo>
                <a:lnTo>
                  <a:pt x="4" y="3"/>
                </a:lnTo>
                <a:lnTo>
                  <a:pt x="6" y="6"/>
                </a:lnTo>
                <a:lnTo>
                  <a:pt x="7" y="6"/>
                </a:lnTo>
                <a:lnTo>
                  <a:pt x="7" y="5"/>
                </a:lnTo>
                <a:close/>
                <a:moveTo>
                  <a:pt x="13" y="10"/>
                </a:moveTo>
                <a:lnTo>
                  <a:pt x="10" y="7"/>
                </a:lnTo>
                <a:lnTo>
                  <a:pt x="10" y="7"/>
                </a:lnTo>
                <a:lnTo>
                  <a:pt x="10" y="8"/>
                </a:lnTo>
                <a:lnTo>
                  <a:pt x="12" y="11"/>
                </a:lnTo>
                <a:lnTo>
                  <a:pt x="13" y="11"/>
                </a:lnTo>
                <a:lnTo>
                  <a:pt x="13" y="10"/>
                </a:lnTo>
                <a:close/>
                <a:moveTo>
                  <a:pt x="19" y="15"/>
                </a:moveTo>
                <a:lnTo>
                  <a:pt x="16" y="13"/>
                </a:lnTo>
                <a:lnTo>
                  <a:pt x="15" y="13"/>
                </a:lnTo>
                <a:lnTo>
                  <a:pt x="15" y="14"/>
                </a:lnTo>
                <a:lnTo>
                  <a:pt x="18" y="16"/>
                </a:lnTo>
                <a:lnTo>
                  <a:pt x="19" y="16"/>
                </a:lnTo>
                <a:lnTo>
                  <a:pt x="19" y="15"/>
                </a:lnTo>
                <a:close/>
                <a:moveTo>
                  <a:pt x="25" y="21"/>
                </a:moveTo>
                <a:lnTo>
                  <a:pt x="21" y="18"/>
                </a:lnTo>
                <a:lnTo>
                  <a:pt x="21" y="18"/>
                </a:lnTo>
                <a:lnTo>
                  <a:pt x="21" y="19"/>
                </a:lnTo>
                <a:lnTo>
                  <a:pt x="24" y="21"/>
                </a:lnTo>
                <a:lnTo>
                  <a:pt x="25" y="21"/>
                </a:lnTo>
                <a:lnTo>
                  <a:pt x="25" y="21"/>
                </a:lnTo>
                <a:close/>
                <a:moveTo>
                  <a:pt x="30" y="26"/>
                </a:moveTo>
                <a:lnTo>
                  <a:pt x="27" y="23"/>
                </a:lnTo>
                <a:lnTo>
                  <a:pt x="27" y="23"/>
                </a:lnTo>
                <a:lnTo>
                  <a:pt x="27" y="24"/>
                </a:lnTo>
                <a:lnTo>
                  <a:pt x="29" y="27"/>
                </a:lnTo>
                <a:lnTo>
                  <a:pt x="30" y="27"/>
                </a:lnTo>
                <a:lnTo>
                  <a:pt x="30" y="26"/>
                </a:lnTo>
                <a:close/>
                <a:moveTo>
                  <a:pt x="35" y="31"/>
                </a:moveTo>
                <a:lnTo>
                  <a:pt x="33" y="29"/>
                </a:lnTo>
                <a:lnTo>
                  <a:pt x="32" y="29"/>
                </a:lnTo>
                <a:lnTo>
                  <a:pt x="33" y="29"/>
                </a:lnTo>
                <a:lnTo>
                  <a:pt x="35" y="32"/>
                </a:lnTo>
                <a:lnTo>
                  <a:pt x="36" y="31"/>
                </a:lnTo>
                <a:lnTo>
                  <a:pt x="35" y="31"/>
                </a:lnTo>
                <a:close/>
                <a:moveTo>
                  <a:pt x="41" y="36"/>
                </a:moveTo>
                <a:lnTo>
                  <a:pt x="39" y="34"/>
                </a:lnTo>
                <a:lnTo>
                  <a:pt x="38" y="34"/>
                </a:lnTo>
                <a:lnTo>
                  <a:pt x="38" y="34"/>
                </a:lnTo>
                <a:lnTo>
                  <a:pt x="41" y="36"/>
                </a:lnTo>
                <a:lnTo>
                  <a:pt x="41" y="36"/>
                </a:lnTo>
                <a:lnTo>
                  <a:pt x="41" y="36"/>
                </a:lnTo>
                <a:close/>
              </a:path>
            </a:pathLst>
          </a:custGeom>
          <a:solidFill>
            <a:srgbClr val="D72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583" name="Freeform 1694">
            <a:extLst>
              <a:ext uri="{FF2B5EF4-FFF2-40B4-BE49-F238E27FC236}">
                <a16:creationId xmlns:a16="http://schemas.microsoft.com/office/drawing/2014/main" id="{BFE68830-BCDD-4E85-A615-63221B928B03}"/>
              </a:ext>
            </a:extLst>
          </p:cNvPr>
          <p:cNvSpPr>
            <a:spLocks/>
          </p:cNvSpPr>
          <p:nvPr/>
        </p:nvSpPr>
        <p:spPr bwMode="auto">
          <a:xfrm>
            <a:off x="4108979" y="3222563"/>
            <a:ext cx="2921" cy="37962"/>
          </a:xfrm>
          <a:custGeom>
            <a:avLst/>
            <a:gdLst>
              <a:gd name="T0" fmla="*/ 1 w 1"/>
              <a:gd name="T1" fmla="*/ 13 h 13"/>
              <a:gd name="T2" fmla="*/ 1 w 1"/>
              <a:gd name="T3" fmla="*/ 0 h 13"/>
              <a:gd name="T4" fmla="*/ 1 w 1"/>
              <a:gd name="T5" fmla="*/ 0 h 13"/>
              <a:gd name="T6" fmla="*/ 0 w 1"/>
              <a:gd name="T7" fmla="*/ 0 h 13"/>
              <a:gd name="T8" fmla="*/ 0 w 1"/>
              <a:gd name="T9" fmla="*/ 13 h 13"/>
              <a:gd name="T10" fmla="*/ 1 w 1"/>
              <a:gd name="T11" fmla="*/ 13 h 13"/>
              <a:gd name="T12" fmla="*/ 1 w 1"/>
              <a:gd name="T13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3">
                <a:moveTo>
                  <a:pt x="1" y="13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13"/>
                </a:lnTo>
                <a:lnTo>
                  <a:pt x="1" y="13"/>
                </a:lnTo>
                <a:lnTo>
                  <a:pt x="1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04" name="Freeform 1695">
            <a:extLst>
              <a:ext uri="{FF2B5EF4-FFF2-40B4-BE49-F238E27FC236}">
                <a16:creationId xmlns:a16="http://schemas.microsoft.com/office/drawing/2014/main" id="{5C0EB7CA-817E-4D51-9847-4B02C3019893}"/>
              </a:ext>
            </a:extLst>
          </p:cNvPr>
          <p:cNvSpPr>
            <a:spLocks/>
          </p:cNvSpPr>
          <p:nvPr/>
        </p:nvSpPr>
        <p:spPr bwMode="auto">
          <a:xfrm>
            <a:off x="4108979" y="3222563"/>
            <a:ext cx="2921" cy="37962"/>
          </a:xfrm>
          <a:custGeom>
            <a:avLst/>
            <a:gdLst>
              <a:gd name="T0" fmla="*/ 1 w 1"/>
              <a:gd name="T1" fmla="*/ 13 h 13"/>
              <a:gd name="T2" fmla="*/ 1 w 1"/>
              <a:gd name="T3" fmla="*/ 0 h 13"/>
              <a:gd name="T4" fmla="*/ 1 w 1"/>
              <a:gd name="T5" fmla="*/ 0 h 13"/>
              <a:gd name="T6" fmla="*/ 0 w 1"/>
              <a:gd name="T7" fmla="*/ 0 h 13"/>
              <a:gd name="T8" fmla="*/ 0 w 1"/>
              <a:gd name="T9" fmla="*/ 13 h 13"/>
              <a:gd name="T10" fmla="*/ 1 w 1"/>
              <a:gd name="T11" fmla="*/ 13 h 13"/>
              <a:gd name="T12" fmla="*/ 1 w 1"/>
              <a:gd name="T13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3">
                <a:moveTo>
                  <a:pt x="1" y="13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13"/>
                </a:lnTo>
                <a:lnTo>
                  <a:pt x="1" y="13"/>
                </a:lnTo>
                <a:lnTo>
                  <a:pt x="1" y="1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05" name="Freeform 1696">
            <a:extLst>
              <a:ext uri="{FF2B5EF4-FFF2-40B4-BE49-F238E27FC236}">
                <a16:creationId xmlns:a16="http://schemas.microsoft.com/office/drawing/2014/main" id="{D31F6F86-6394-44B5-B0FF-CC1260569CD3}"/>
              </a:ext>
            </a:extLst>
          </p:cNvPr>
          <p:cNvSpPr>
            <a:spLocks/>
          </p:cNvSpPr>
          <p:nvPr/>
        </p:nvSpPr>
        <p:spPr bwMode="auto">
          <a:xfrm>
            <a:off x="4103138" y="3205043"/>
            <a:ext cx="14601" cy="20441"/>
          </a:xfrm>
          <a:custGeom>
            <a:avLst/>
            <a:gdLst>
              <a:gd name="T0" fmla="*/ 3 w 5"/>
              <a:gd name="T1" fmla="*/ 2 h 7"/>
              <a:gd name="T2" fmla="*/ 2 w 5"/>
              <a:gd name="T3" fmla="*/ 2 h 7"/>
              <a:gd name="T4" fmla="*/ 0 w 5"/>
              <a:gd name="T5" fmla="*/ 7 h 7"/>
              <a:gd name="T6" fmla="*/ 5 w 5"/>
              <a:gd name="T7" fmla="*/ 7 h 7"/>
              <a:gd name="T8" fmla="*/ 5 w 5"/>
              <a:gd name="T9" fmla="*/ 7 h 7"/>
              <a:gd name="T10" fmla="*/ 3 w 5"/>
              <a:gd name="T11" fmla="*/ 0 h 7"/>
              <a:gd name="T12" fmla="*/ 2 w 5"/>
              <a:gd name="T13" fmla="*/ 2 h 7"/>
              <a:gd name="T14" fmla="*/ 3 w 5"/>
              <a:gd name="T15" fmla="*/ 2 h 7"/>
              <a:gd name="T16" fmla="*/ 2 w 5"/>
              <a:gd name="T17" fmla="*/ 2 h 7"/>
              <a:gd name="T18" fmla="*/ 4 w 5"/>
              <a:gd name="T19" fmla="*/ 6 h 7"/>
              <a:gd name="T20" fmla="*/ 2 w 5"/>
              <a:gd name="T21" fmla="*/ 6 h 7"/>
              <a:gd name="T22" fmla="*/ 3 w 5"/>
              <a:gd name="T23" fmla="*/ 2 h 7"/>
              <a:gd name="T24" fmla="*/ 3 w 5"/>
              <a:gd name="T25" fmla="*/ 2 h 7"/>
              <a:gd name="T26" fmla="*/ 2 w 5"/>
              <a:gd name="T27" fmla="*/ 2 h 7"/>
              <a:gd name="T28" fmla="*/ 3 w 5"/>
              <a:gd name="T29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" h="7">
                <a:moveTo>
                  <a:pt x="3" y="2"/>
                </a:moveTo>
                <a:lnTo>
                  <a:pt x="2" y="2"/>
                </a:lnTo>
                <a:lnTo>
                  <a:pt x="0" y="7"/>
                </a:lnTo>
                <a:lnTo>
                  <a:pt x="5" y="7"/>
                </a:lnTo>
                <a:lnTo>
                  <a:pt x="5" y="7"/>
                </a:lnTo>
                <a:lnTo>
                  <a:pt x="3" y="0"/>
                </a:lnTo>
                <a:lnTo>
                  <a:pt x="2" y="2"/>
                </a:lnTo>
                <a:lnTo>
                  <a:pt x="3" y="2"/>
                </a:lnTo>
                <a:lnTo>
                  <a:pt x="2" y="2"/>
                </a:lnTo>
                <a:lnTo>
                  <a:pt x="4" y="6"/>
                </a:lnTo>
                <a:lnTo>
                  <a:pt x="2" y="6"/>
                </a:lnTo>
                <a:lnTo>
                  <a:pt x="3" y="2"/>
                </a:lnTo>
                <a:lnTo>
                  <a:pt x="3" y="2"/>
                </a:lnTo>
                <a:lnTo>
                  <a:pt x="2" y="2"/>
                </a:lnTo>
                <a:lnTo>
                  <a:pt x="3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06" name="Freeform 1697">
            <a:extLst>
              <a:ext uri="{FF2B5EF4-FFF2-40B4-BE49-F238E27FC236}">
                <a16:creationId xmlns:a16="http://schemas.microsoft.com/office/drawing/2014/main" id="{8F0F0D5C-FAC5-4A3C-88EC-F275735DBC5E}"/>
              </a:ext>
            </a:extLst>
          </p:cNvPr>
          <p:cNvSpPr>
            <a:spLocks noEditPoints="1"/>
          </p:cNvSpPr>
          <p:nvPr/>
        </p:nvSpPr>
        <p:spPr bwMode="auto">
          <a:xfrm>
            <a:off x="3974655" y="3196282"/>
            <a:ext cx="14601" cy="26282"/>
          </a:xfrm>
          <a:custGeom>
            <a:avLst/>
            <a:gdLst>
              <a:gd name="T0" fmla="*/ 1 w 5"/>
              <a:gd name="T1" fmla="*/ 8 h 10"/>
              <a:gd name="T2" fmla="*/ 3 w 5"/>
              <a:gd name="T3" fmla="*/ 10 h 10"/>
              <a:gd name="T4" fmla="*/ 4 w 5"/>
              <a:gd name="T5" fmla="*/ 9 h 10"/>
              <a:gd name="T6" fmla="*/ 5 w 5"/>
              <a:gd name="T7" fmla="*/ 8 h 10"/>
              <a:gd name="T8" fmla="*/ 5 w 5"/>
              <a:gd name="T9" fmla="*/ 5 h 10"/>
              <a:gd name="T10" fmla="*/ 4 w 5"/>
              <a:gd name="T11" fmla="*/ 1 h 10"/>
              <a:gd name="T12" fmla="*/ 3 w 5"/>
              <a:gd name="T13" fmla="*/ 0 h 10"/>
              <a:gd name="T14" fmla="*/ 2 w 5"/>
              <a:gd name="T15" fmla="*/ 1 h 10"/>
              <a:gd name="T16" fmla="*/ 0 w 5"/>
              <a:gd name="T17" fmla="*/ 2 h 10"/>
              <a:gd name="T18" fmla="*/ 0 w 5"/>
              <a:gd name="T19" fmla="*/ 5 h 10"/>
              <a:gd name="T20" fmla="*/ 1 w 5"/>
              <a:gd name="T21" fmla="*/ 8 h 10"/>
              <a:gd name="T22" fmla="*/ 1 w 5"/>
              <a:gd name="T23" fmla="*/ 8 h 10"/>
              <a:gd name="T24" fmla="*/ 1 w 5"/>
              <a:gd name="T25" fmla="*/ 3 h 10"/>
              <a:gd name="T26" fmla="*/ 2 w 5"/>
              <a:gd name="T27" fmla="*/ 1 h 10"/>
              <a:gd name="T28" fmla="*/ 3 w 5"/>
              <a:gd name="T29" fmla="*/ 1 h 10"/>
              <a:gd name="T30" fmla="*/ 3 w 5"/>
              <a:gd name="T31" fmla="*/ 1 h 10"/>
              <a:gd name="T32" fmla="*/ 4 w 5"/>
              <a:gd name="T33" fmla="*/ 2 h 10"/>
              <a:gd name="T34" fmla="*/ 4 w 5"/>
              <a:gd name="T35" fmla="*/ 5 h 10"/>
              <a:gd name="T36" fmla="*/ 4 w 5"/>
              <a:gd name="T37" fmla="*/ 8 h 10"/>
              <a:gd name="T38" fmla="*/ 3 w 5"/>
              <a:gd name="T39" fmla="*/ 9 h 10"/>
              <a:gd name="T40" fmla="*/ 3 w 5"/>
              <a:gd name="T41" fmla="*/ 9 h 10"/>
              <a:gd name="T42" fmla="*/ 2 w 5"/>
              <a:gd name="T43" fmla="*/ 8 h 10"/>
              <a:gd name="T44" fmla="*/ 1 w 5"/>
              <a:gd name="T45" fmla="*/ 5 h 10"/>
              <a:gd name="T46" fmla="*/ 1 w 5"/>
              <a:gd name="T47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" h="10">
                <a:moveTo>
                  <a:pt x="1" y="8"/>
                </a:moveTo>
                <a:cubicBezTo>
                  <a:pt x="1" y="9"/>
                  <a:pt x="2" y="10"/>
                  <a:pt x="3" y="10"/>
                </a:cubicBezTo>
                <a:cubicBezTo>
                  <a:pt x="3" y="10"/>
                  <a:pt x="3" y="9"/>
                  <a:pt x="4" y="9"/>
                </a:cubicBezTo>
                <a:cubicBezTo>
                  <a:pt x="4" y="9"/>
                  <a:pt x="5" y="8"/>
                  <a:pt x="5" y="8"/>
                </a:cubicBezTo>
                <a:cubicBezTo>
                  <a:pt x="5" y="7"/>
                  <a:pt x="5" y="6"/>
                  <a:pt x="5" y="5"/>
                </a:cubicBezTo>
                <a:cubicBezTo>
                  <a:pt x="5" y="3"/>
                  <a:pt x="5" y="2"/>
                  <a:pt x="4" y="1"/>
                </a:cubicBezTo>
                <a:cubicBezTo>
                  <a:pt x="4" y="1"/>
                  <a:pt x="3" y="0"/>
                  <a:pt x="3" y="0"/>
                </a:cubicBezTo>
                <a:cubicBezTo>
                  <a:pt x="2" y="0"/>
                  <a:pt x="2" y="0"/>
                  <a:pt x="2" y="1"/>
                </a:cubicBezTo>
                <a:cubicBezTo>
                  <a:pt x="1" y="1"/>
                  <a:pt x="1" y="2"/>
                  <a:pt x="0" y="2"/>
                </a:cubicBezTo>
                <a:cubicBezTo>
                  <a:pt x="0" y="3"/>
                  <a:pt x="0" y="4"/>
                  <a:pt x="0" y="5"/>
                </a:cubicBezTo>
                <a:cubicBezTo>
                  <a:pt x="0" y="6"/>
                  <a:pt x="0" y="7"/>
                  <a:pt x="1" y="8"/>
                </a:cubicBezTo>
                <a:cubicBezTo>
                  <a:pt x="1" y="8"/>
                  <a:pt x="1" y="8"/>
                  <a:pt x="1" y="8"/>
                </a:cubicBezTo>
                <a:close/>
                <a:moveTo>
                  <a:pt x="1" y="3"/>
                </a:moveTo>
                <a:cubicBezTo>
                  <a:pt x="1" y="2"/>
                  <a:pt x="2" y="2"/>
                  <a:pt x="2" y="1"/>
                </a:cubicBezTo>
                <a:cubicBezTo>
                  <a:pt x="2" y="1"/>
                  <a:pt x="2" y="1"/>
                  <a:pt x="3" y="1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4" y="2"/>
                  <a:pt x="4" y="2"/>
                </a:cubicBezTo>
                <a:cubicBezTo>
                  <a:pt x="4" y="3"/>
                  <a:pt x="4" y="4"/>
                  <a:pt x="4" y="5"/>
                </a:cubicBezTo>
                <a:cubicBezTo>
                  <a:pt x="4" y="6"/>
                  <a:pt x="4" y="7"/>
                  <a:pt x="4" y="8"/>
                </a:cubicBezTo>
                <a:cubicBezTo>
                  <a:pt x="4" y="8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2" y="9"/>
                  <a:pt x="2" y="9"/>
                  <a:pt x="2" y="8"/>
                </a:cubicBezTo>
                <a:cubicBezTo>
                  <a:pt x="1" y="7"/>
                  <a:pt x="1" y="6"/>
                  <a:pt x="1" y="5"/>
                </a:cubicBezTo>
                <a:cubicBezTo>
                  <a:pt x="1" y="4"/>
                  <a:pt x="1" y="4"/>
                  <a:pt x="1" y="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07" name="Freeform 1698">
            <a:extLst>
              <a:ext uri="{FF2B5EF4-FFF2-40B4-BE49-F238E27FC236}">
                <a16:creationId xmlns:a16="http://schemas.microsoft.com/office/drawing/2014/main" id="{ADA00095-29B9-4A80-B560-66D0B1851229}"/>
              </a:ext>
            </a:extLst>
          </p:cNvPr>
          <p:cNvSpPr>
            <a:spLocks/>
          </p:cNvSpPr>
          <p:nvPr/>
        </p:nvSpPr>
        <p:spPr bwMode="auto">
          <a:xfrm>
            <a:off x="4222863" y="3196282"/>
            <a:ext cx="14601" cy="23361"/>
          </a:xfrm>
          <a:custGeom>
            <a:avLst/>
            <a:gdLst>
              <a:gd name="T0" fmla="*/ 5 w 6"/>
              <a:gd name="T1" fmla="*/ 8 h 9"/>
              <a:gd name="T2" fmla="*/ 5 w 6"/>
              <a:gd name="T3" fmla="*/ 8 h 9"/>
              <a:gd name="T4" fmla="*/ 5 w 6"/>
              <a:gd name="T5" fmla="*/ 8 h 9"/>
              <a:gd name="T6" fmla="*/ 4 w 6"/>
              <a:gd name="T7" fmla="*/ 8 h 9"/>
              <a:gd name="T8" fmla="*/ 2 w 6"/>
              <a:gd name="T9" fmla="*/ 8 h 9"/>
              <a:gd name="T10" fmla="*/ 3 w 6"/>
              <a:gd name="T11" fmla="*/ 6 h 9"/>
              <a:gd name="T12" fmla="*/ 5 w 6"/>
              <a:gd name="T13" fmla="*/ 4 h 9"/>
              <a:gd name="T14" fmla="*/ 5 w 6"/>
              <a:gd name="T15" fmla="*/ 3 h 9"/>
              <a:gd name="T16" fmla="*/ 5 w 6"/>
              <a:gd name="T17" fmla="*/ 1 h 9"/>
              <a:gd name="T18" fmla="*/ 3 w 6"/>
              <a:gd name="T19" fmla="*/ 0 h 9"/>
              <a:gd name="T20" fmla="*/ 1 w 6"/>
              <a:gd name="T21" fmla="*/ 1 h 9"/>
              <a:gd name="T22" fmla="*/ 1 w 6"/>
              <a:gd name="T23" fmla="*/ 3 h 9"/>
              <a:gd name="T24" fmla="*/ 1 w 6"/>
              <a:gd name="T25" fmla="*/ 3 h 9"/>
              <a:gd name="T26" fmla="*/ 2 w 6"/>
              <a:gd name="T27" fmla="*/ 2 h 9"/>
              <a:gd name="T28" fmla="*/ 3 w 6"/>
              <a:gd name="T29" fmla="*/ 1 h 9"/>
              <a:gd name="T30" fmla="*/ 4 w 6"/>
              <a:gd name="T31" fmla="*/ 2 h 9"/>
              <a:gd name="T32" fmla="*/ 4 w 6"/>
              <a:gd name="T33" fmla="*/ 3 h 9"/>
              <a:gd name="T34" fmla="*/ 3 w 6"/>
              <a:gd name="T35" fmla="*/ 6 h 9"/>
              <a:gd name="T36" fmla="*/ 0 w 6"/>
              <a:gd name="T37" fmla="*/ 9 h 9"/>
              <a:gd name="T38" fmla="*/ 0 w 6"/>
              <a:gd name="T39" fmla="*/ 9 h 9"/>
              <a:gd name="T40" fmla="*/ 5 w 6"/>
              <a:gd name="T41" fmla="*/ 9 h 9"/>
              <a:gd name="T42" fmla="*/ 6 w 6"/>
              <a:gd name="T43" fmla="*/ 8 h 9"/>
              <a:gd name="T44" fmla="*/ 5 w 6"/>
              <a:gd name="T45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" h="9">
                <a:moveTo>
                  <a:pt x="5" y="8"/>
                </a:moveTo>
                <a:cubicBezTo>
                  <a:pt x="5" y="8"/>
                  <a:pt x="5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3" y="7"/>
                  <a:pt x="3" y="6"/>
                </a:cubicBezTo>
                <a:cubicBezTo>
                  <a:pt x="4" y="5"/>
                  <a:pt x="5" y="5"/>
                  <a:pt x="5" y="4"/>
                </a:cubicBezTo>
                <a:cubicBezTo>
                  <a:pt x="5" y="4"/>
                  <a:pt x="5" y="3"/>
                  <a:pt x="5" y="3"/>
                </a:cubicBezTo>
                <a:cubicBezTo>
                  <a:pt x="5" y="2"/>
                  <a:pt x="5" y="1"/>
                  <a:pt x="5" y="1"/>
                </a:cubicBezTo>
                <a:cubicBezTo>
                  <a:pt x="4" y="1"/>
                  <a:pt x="4" y="0"/>
                  <a:pt x="3" y="0"/>
                </a:cubicBezTo>
                <a:cubicBezTo>
                  <a:pt x="2" y="0"/>
                  <a:pt x="2" y="1"/>
                  <a:pt x="1" y="1"/>
                </a:cubicBezTo>
                <a:cubicBezTo>
                  <a:pt x="1" y="1"/>
                  <a:pt x="1" y="2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1" y="2"/>
                  <a:pt x="2" y="2"/>
                </a:cubicBezTo>
                <a:cubicBezTo>
                  <a:pt x="2" y="1"/>
                  <a:pt x="2" y="1"/>
                  <a:pt x="3" y="1"/>
                </a:cubicBezTo>
                <a:cubicBezTo>
                  <a:pt x="3" y="1"/>
                  <a:pt x="3" y="2"/>
                  <a:pt x="4" y="2"/>
                </a:cubicBezTo>
                <a:cubicBezTo>
                  <a:pt x="4" y="2"/>
                  <a:pt x="4" y="3"/>
                  <a:pt x="4" y="3"/>
                </a:cubicBezTo>
                <a:cubicBezTo>
                  <a:pt x="4" y="4"/>
                  <a:pt x="4" y="5"/>
                  <a:pt x="3" y="6"/>
                </a:cubicBezTo>
                <a:cubicBezTo>
                  <a:pt x="3" y="7"/>
                  <a:pt x="2" y="8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5" y="9"/>
                  <a:pt x="5" y="9"/>
                  <a:pt x="5" y="9"/>
                </a:cubicBezTo>
                <a:cubicBezTo>
                  <a:pt x="6" y="8"/>
                  <a:pt x="6" y="8"/>
                  <a:pt x="6" y="8"/>
                </a:cubicBezTo>
                <a:cubicBezTo>
                  <a:pt x="5" y="8"/>
                  <a:pt x="5" y="8"/>
                  <a:pt x="5" y="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08" name="Freeform 1699">
            <a:extLst>
              <a:ext uri="{FF2B5EF4-FFF2-40B4-BE49-F238E27FC236}">
                <a16:creationId xmlns:a16="http://schemas.microsoft.com/office/drawing/2014/main" id="{CB482E4F-35BD-4BA0-A16F-6D5B15374388}"/>
              </a:ext>
            </a:extLst>
          </p:cNvPr>
          <p:cNvSpPr>
            <a:spLocks/>
          </p:cNvSpPr>
          <p:nvPr/>
        </p:nvSpPr>
        <p:spPr bwMode="auto">
          <a:xfrm>
            <a:off x="4240383" y="3199202"/>
            <a:ext cx="8761" cy="23361"/>
          </a:xfrm>
          <a:custGeom>
            <a:avLst/>
            <a:gdLst>
              <a:gd name="T0" fmla="*/ 2 w 4"/>
              <a:gd name="T1" fmla="*/ 0 h 9"/>
              <a:gd name="T2" fmla="*/ 0 w 4"/>
              <a:gd name="T3" fmla="*/ 3 h 9"/>
              <a:gd name="T4" fmla="*/ 2 w 4"/>
              <a:gd name="T5" fmla="*/ 3 h 9"/>
              <a:gd name="T6" fmla="*/ 3 w 4"/>
              <a:gd name="T7" fmla="*/ 4 h 9"/>
              <a:gd name="T8" fmla="*/ 3 w 4"/>
              <a:gd name="T9" fmla="*/ 6 h 9"/>
              <a:gd name="T10" fmla="*/ 3 w 4"/>
              <a:gd name="T11" fmla="*/ 7 h 9"/>
              <a:gd name="T12" fmla="*/ 2 w 4"/>
              <a:gd name="T13" fmla="*/ 8 h 9"/>
              <a:gd name="T14" fmla="*/ 1 w 4"/>
              <a:gd name="T15" fmla="*/ 8 h 9"/>
              <a:gd name="T16" fmla="*/ 0 w 4"/>
              <a:gd name="T17" fmla="*/ 7 h 9"/>
              <a:gd name="T18" fmla="*/ 0 w 4"/>
              <a:gd name="T19" fmla="*/ 7 h 9"/>
              <a:gd name="T20" fmla="*/ 0 w 4"/>
              <a:gd name="T21" fmla="*/ 7 h 9"/>
              <a:gd name="T22" fmla="*/ 0 w 4"/>
              <a:gd name="T23" fmla="*/ 8 h 9"/>
              <a:gd name="T24" fmla="*/ 0 w 4"/>
              <a:gd name="T25" fmla="*/ 8 h 9"/>
              <a:gd name="T26" fmla="*/ 1 w 4"/>
              <a:gd name="T27" fmla="*/ 9 h 9"/>
              <a:gd name="T28" fmla="*/ 2 w 4"/>
              <a:gd name="T29" fmla="*/ 8 h 9"/>
              <a:gd name="T30" fmla="*/ 3 w 4"/>
              <a:gd name="T31" fmla="*/ 8 h 9"/>
              <a:gd name="T32" fmla="*/ 4 w 4"/>
              <a:gd name="T33" fmla="*/ 7 h 9"/>
              <a:gd name="T34" fmla="*/ 4 w 4"/>
              <a:gd name="T35" fmla="*/ 5 h 9"/>
              <a:gd name="T36" fmla="*/ 3 w 4"/>
              <a:gd name="T37" fmla="*/ 3 h 9"/>
              <a:gd name="T38" fmla="*/ 1 w 4"/>
              <a:gd name="T39" fmla="*/ 2 h 9"/>
              <a:gd name="T40" fmla="*/ 2 w 4"/>
              <a:gd name="T41" fmla="*/ 1 h 9"/>
              <a:gd name="T42" fmla="*/ 4 w 4"/>
              <a:gd name="T43" fmla="*/ 1 h 9"/>
              <a:gd name="T44" fmla="*/ 4 w 4"/>
              <a:gd name="T45" fmla="*/ 0 h 9"/>
              <a:gd name="T46" fmla="*/ 2 w 4"/>
              <a:gd name="T4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" h="9">
                <a:moveTo>
                  <a:pt x="2" y="0"/>
                </a:moveTo>
                <a:cubicBezTo>
                  <a:pt x="0" y="3"/>
                  <a:pt x="0" y="3"/>
                  <a:pt x="0" y="3"/>
                </a:cubicBezTo>
                <a:cubicBezTo>
                  <a:pt x="1" y="3"/>
                  <a:pt x="1" y="3"/>
                  <a:pt x="2" y="3"/>
                </a:cubicBezTo>
                <a:cubicBezTo>
                  <a:pt x="2" y="4"/>
                  <a:pt x="3" y="4"/>
                  <a:pt x="3" y="4"/>
                </a:cubicBezTo>
                <a:cubicBezTo>
                  <a:pt x="3" y="5"/>
                  <a:pt x="3" y="5"/>
                  <a:pt x="3" y="6"/>
                </a:cubicBezTo>
                <a:cubicBezTo>
                  <a:pt x="3" y="6"/>
                  <a:pt x="3" y="7"/>
                  <a:pt x="3" y="7"/>
                </a:cubicBezTo>
                <a:cubicBezTo>
                  <a:pt x="3" y="8"/>
                  <a:pt x="2" y="8"/>
                  <a:pt x="2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7"/>
                  <a:pt x="1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1" y="9"/>
                  <a:pt x="1" y="9"/>
                </a:cubicBezTo>
                <a:cubicBezTo>
                  <a:pt x="2" y="9"/>
                  <a:pt x="2" y="8"/>
                  <a:pt x="2" y="8"/>
                </a:cubicBezTo>
                <a:cubicBezTo>
                  <a:pt x="3" y="8"/>
                  <a:pt x="3" y="8"/>
                  <a:pt x="3" y="8"/>
                </a:cubicBezTo>
                <a:cubicBezTo>
                  <a:pt x="4" y="7"/>
                  <a:pt x="4" y="7"/>
                  <a:pt x="4" y="7"/>
                </a:cubicBezTo>
                <a:cubicBezTo>
                  <a:pt x="4" y="6"/>
                  <a:pt x="4" y="6"/>
                  <a:pt x="4" y="5"/>
                </a:cubicBezTo>
                <a:cubicBezTo>
                  <a:pt x="4" y="4"/>
                  <a:pt x="4" y="4"/>
                  <a:pt x="3" y="3"/>
                </a:cubicBezTo>
                <a:cubicBezTo>
                  <a:pt x="3" y="2"/>
                  <a:pt x="2" y="2"/>
                  <a:pt x="1" y="2"/>
                </a:cubicBezTo>
                <a:cubicBezTo>
                  <a:pt x="2" y="1"/>
                  <a:pt x="2" y="1"/>
                  <a:pt x="2" y="1"/>
                </a:cubicBezTo>
                <a:cubicBezTo>
                  <a:pt x="4" y="1"/>
                  <a:pt x="4" y="1"/>
                  <a:pt x="4" y="1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09" name="Freeform 1700">
            <a:extLst>
              <a:ext uri="{FF2B5EF4-FFF2-40B4-BE49-F238E27FC236}">
                <a16:creationId xmlns:a16="http://schemas.microsoft.com/office/drawing/2014/main" id="{B64D3309-5FE9-4CCB-96C0-D39A07401526}"/>
              </a:ext>
            </a:extLst>
          </p:cNvPr>
          <p:cNvSpPr>
            <a:spLocks/>
          </p:cNvSpPr>
          <p:nvPr/>
        </p:nvSpPr>
        <p:spPr bwMode="auto">
          <a:xfrm>
            <a:off x="4254983" y="3199202"/>
            <a:ext cx="11680" cy="23361"/>
          </a:xfrm>
          <a:custGeom>
            <a:avLst/>
            <a:gdLst>
              <a:gd name="T0" fmla="*/ 2 w 4"/>
              <a:gd name="T1" fmla="*/ 0 h 9"/>
              <a:gd name="T2" fmla="*/ 0 w 4"/>
              <a:gd name="T3" fmla="*/ 3 h 9"/>
              <a:gd name="T4" fmla="*/ 2 w 4"/>
              <a:gd name="T5" fmla="*/ 3 h 9"/>
              <a:gd name="T6" fmla="*/ 3 w 4"/>
              <a:gd name="T7" fmla="*/ 4 h 9"/>
              <a:gd name="T8" fmla="*/ 3 w 4"/>
              <a:gd name="T9" fmla="*/ 6 h 9"/>
              <a:gd name="T10" fmla="*/ 3 w 4"/>
              <a:gd name="T11" fmla="*/ 7 h 9"/>
              <a:gd name="T12" fmla="*/ 2 w 4"/>
              <a:gd name="T13" fmla="*/ 8 h 9"/>
              <a:gd name="T14" fmla="*/ 1 w 4"/>
              <a:gd name="T15" fmla="*/ 8 h 9"/>
              <a:gd name="T16" fmla="*/ 0 w 4"/>
              <a:gd name="T17" fmla="*/ 7 h 9"/>
              <a:gd name="T18" fmla="*/ 0 w 4"/>
              <a:gd name="T19" fmla="*/ 7 h 9"/>
              <a:gd name="T20" fmla="*/ 0 w 4"/>
              <a:gd name="T21" fmla="*/ 7 h 9"/>
              <a:gd name="T22" fmla="*/ 0 w 4"/>
              <a:gd name="T23" fmla="*/ 8 h 9"/>
              <a:gd name="T24" fmla="*/ 0 w 4"/>
              <a:gd name="T25" fmla="*/ 8 h 9"/>
              <a:gd name="T26" fmla="*/ 1 w 4"/>
              <a:gd name="T27" fmla="*/ 9 h 9"/>
              <a:gd name="T28" fmla="*/ 2 w 4"/>
              <a:gd name="T29" fmla="*/ 8 h 9"/>
              <a:gd name="T30" fmla="*/ 3 w 4"/>
              <a:gd name="T31" fmla="*/ 8 h 9"/>
              <a:gd name="T32" fmla="*/ 4 w 4"/>
              <a:gd name="T33" fmla="*/ 7 h 9"/>
              <a:gd name="T34" fmla="*/ 4 w 4"/>
              <a:gd name="T35" fmla="*/ 5 h 9"/>
              <a:gd name="T36" fmla="*/ 3 w 4"/>
              <a:gd name="T37" fmla="*/ 3 h 9"/>
              <a:gd name="T38" fmla="*/ 1 w 4"/>
              <a:gd name="T39" fmla="*/ 2 h 9"/>
              <a:gd name="T40" fmla="*/ 2 w 4"/>
              <a:gd name="T41" fmla="*/ 1 h 9"/>
              <a:gd name="T42" fmla="*/ 4 w 4"/>
              <a:gd name="T43" fmla="*/ 1 h 9"/>
              <a:gd name="T44" fmla="*/ 4 w 4"/>
              <a:gd name="T45" fmla="*/ 0 h 9"/>
              <a:gd name="T46" fmla="*/ 2 w 4"/>
              <a:gd name="T4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" h="9">
                <a:moveTo>
                  <a:pt x="2" y="0"/>
                </a:moveTo>
                <a:cubicBezTo>
                  <a:pt x="0" y="3"/>
                  <a:pt x="0" y="3"/>
                  <a:pt x="0" y="3"/>
                </a:cubicBezTo>
                <a:cubicBezTo>
                  <a:pt x="1" y="3"/>
                  <a:pt x="1" y="3"/>
                  <a:pt x="2" y="3"/>
                </a:cubicBezTo>
                <a:cubicBezTo>
                  <a:pt x="2" y="4"/>
                  <a:pt x="3" y="4"/>
                  <a:pt x="3" y="4"/>
                </a:cubicBezTo>
                <a:cubicBezTo>
                  <a:pt x="3" y="5"/>
                  <a:pt x="3" y="5"/>
                  <a:pt x="3" y="6"/>
                </a:cubicBezTo>
                <a:cubicBezTo>
                  <a:pt x="3" y="6"/>
                  <a:pt x="3" y="7"/>
                  <a:pt x="3" y="7"/>
                </a:cubicBezTo>
                <a:cubicBezTo>
                  <a:pt x="3" y="8"/>
                  <a:pt x="2" y="8"/>
                  <a:pt x="2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7"/>
                  <a:pt x="1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1" y="9"/>
                  <a:pt x="1" y="9"/>
                </a:cubicBezTo>
                <a:cubicBezTo>
                  <a:pt x="2" y="9"/>
                  <a:pt x="2" y="8"/>
                  <a:pt x="2" y="8"/>
                </a:cubicBezTo>
                <a:cubicBezTo>
                  <a:pt x="3" y="8"/>
                  <a:pt x="3" y="8"/>
                  <a:pt x="3" y="8"/>
                </a:cubicBezTo>
                <a:cubicBezTo>
                  <a:pt x="4" y="7"/>
                  <a:pt x="4" y="7"/>
                  <a:pt x="4" y="7"/>
                </a:cubicBezTo>
                <a:cubicBezTo>
                  <a:pt x="4" y="6"/>
                  <a:pt x="4" y="6"/>
                  <a:pt x="4" y="5"/>
                </a:cubicBezTo>
                <a:cubicBezTo>
                  <a:pt x="4" y="4"/>
                  <a:pt x="4" y="4"/>
                  <a:pt x="3" y="3"/>
                </a:cubicBezTo>
                <a:cubicBezTo>
                  <a:pt x="3" y="2"/>
                  <a:pt x="2" y="2"/>
                  <a:pt x="1" y="2"/>
                </a:cubicBezTo>
                <a:cubicBezTo>
                  <a:pt x="2" y="1"/>
                  <a:pt x="2" y="1"/>
                  <a:pt x="2" y="1"/>
                </a:cubicBezTo>
                <a:cubicBezTo>
                  <a:pt x="4" y="1"/>
                  <a:pt x="4" y="1"/>
                  <a:pt x="4" y="1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2" y="0"/>
                  <a:pt x="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10" name="Rectangle 1701">
            <a:extLst>
              <a:ext uri="{FF2B5EF4-FFF2-40B4-BE49-F238E27FC236}">
                <a16:creationId xmlns:a16="http://schemas.microsoft.com/office/drawing/2014/main" id="{8DF85430-7C24-40A0-A7D8-E5BD7621E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175" y="3111599"/>
            <a:ext cx="11680" cy="8176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11" name="Rectangle 1702">
            <a:extLst>
              <a:ext uri="{FF2B5EF4-FFF2-40B4-BE49-F238E27FC236}">
                <a16:creationId xmlns:a16="http://schemas.microsoft.com/office/drawing/2014/main" id="{EADCF61E-3609-407A-83DE-A0AE7B7E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855" y="3137881"/>
            <a:ext cx="11680" cy="5548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12" name="Rectangle 1703">
            <a:extLst>
              <a:ext uri="{FF2B5EF4-FFF2-40B4-BE49-F238E27FC236}">
                <a16:creationId xmlns:a16="http://schemas.microsoft.com/office/drawing/2014/main" id="{F5C52D4F-02FD-4381-A9A9-207ABCD71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536" y="3152481"/>
            <a:ext cx="11680" cy="4088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13" name="Rectangle 1704">
            <a:extLst>
              <a:ext uri="{FF2B5EF4-FFF2-40B4-BE49-F238E27FC236}">
                <a16:creationId xmlns:a16="http://schemas.microsoft.com/office/drawing/2014/main" id="{A4306F87-BE91-49EE-B315-CBDC98623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216" y="3164161"/>
            <a:ext cx="11680" cy="2920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14" name="Rectangle 1705">
            <a:extLst>
              <a:ext uri="{FF2B5EF4-FFF2-40B4-BE49-F238E27FC236}">
                <a16:creationId xmlns:a16="http://schemas.microsoft.com/office/drawing/2014/main" id="{D12F900D-1ED7-4AB4-B6BD-9C29119E6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896" y="3164161"/>
            <a:ext cx="14601" cy="2920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15" name="Rectangle 1706">
            <a:extLst>
              <a:ext uri="{FF2B5EF4-FFF2-40B4-BE49-F238E27FC236}">
                <a16:creationId xmlns:a16="http://schemas.microsoft.com/office/drawing/2014/main" id="{8F9AFB47-BC2B-4D20-A0FA-8DA8660C0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498" y="3164161"/>
            <a:ext cx="8761" cy="2920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16" name="Rectangle 1707">
            <a:extLst>
              <a:ext uri="{FF2B5EF4-FFF2-40B4-BE49-F238E27FC236}">
                <a16:creationId xmlns:a16="http://schemas.microsoft.com/office/drawing/2014/main" id="{1026357B-F3AA-4C06-8E04-036AE4AC7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257" y="3152481"/>
            <a:ext cx="14601" cy="4088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17" name="Rectangle 1708">
            <a:extLst>
              <a:ext uri="{FF2B5EF4-FFF2-40B4-BE49-F238E27FC236}">
                <a16:creationId xmlns:a16="http://schemas.microsoft.com/office/drawing/2014/main" id="{3CA5D3AB-2D10-40EF-AE40-907496AE7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858" y="3152481"/>
            <a:ext cx="11680" cy="4088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18" name="Rectangle 1709">
            <a:extLst>
              <a:ext uri="{FF2B5EF4-FFF2-40B4-BE49-F238E27FC236}">
                <a16:creationId xmlns:a16="http://schemas.microsoft.com/office/drawing/2014/main" id="{1B0301EB-31E3-45AF-BAA5-4F0096475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539" y="3164161"/>
            <a:ext cx="11680" cy="2920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19" name="Rectangle 1710">
            <a:extLst>
              <a:ext uri="{FF2B5EF4-FFF2-40B4-BE49-F238E27FC236}">
                <a16:creationId xmlns:a16="http://schemas.microsoft.com/office/drawing/2014/main" id="{28A7383D-DF4C-458B-B0AC-E52591BB1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219" y="3181681"/>
            <a:ext cx="11680" cy="11680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20" name="Rectangle 1711">
            <a:extLst>
              <a:ext uri="{FF2B5EF4-FFF2-40B4-BE49-F238E27FC236}">
                <a16:creationId xmlns:a16="http://schemas.microsoft.com/office/drawing/2014/main" id="{56D989FD-7C5A-4175-9D11-89C148438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899" y="3164161"/>
            <a:ext cx="11680" cy="29201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21" name="Rectangle 1712">
            <a:extLst>
              <a:ext uri="{FF2B5EF4-FFF2-40B4-BE49-F238E27FC236}">
                <a16:creationId xmlns:a16="http://schemas.microsoft.com/office/drawing/2014/main" id="{4FA77586-332B-4EE1-8CE2-ED2BDDD72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3580" y="3137881"/>
            <a:ext cx="11680" cy="5548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22" name="Rectangle 1713">
            <a:extLst>
              <a:ext uri="{FF2B5EF4-FFF2-40B4-BE49-F238E27FC236}">
                <a16:creationId xmlns:a16="http://schemas.microsoft.com/office/drawing/2014/main" id="{3F0085FC-948D-447A-86C7-40FC20CE0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261" y="3126201"/>
            <a:ext cx="11680" cy="6716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23" name="Rectangle 1714">
            <a:extLst>
              <a:ext uri="{FF2B5EF4-FFF2-40B4-BE49-F238E27FC236}">
                <a16:creationId xmlns:a16="http://schemas.microsoft.com/office/drawing/2014/main" id="{56868313-E39E-4677-B5B5-4CC914B29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941" y="3111599"/>
            <a:ext cx="11680" cy="8176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24" name="Rectangle 1715">
            <a:extLst>
              <a:ext uri="{FF2B5EF4-FFF2-40B4-BE49-F238E27FC236}">
                <a16:creationId xmlns:a16="http://schemas.microsoft.com/office/drawing/2014/main" id="{A9DF4E91-D0DC-461A-AB46-13E88A4A9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621" y="3097000"/>
            <a:ext cx="11680" cy="9636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25" name="Rectangle 1716">
            <a:extLst>
              <a:ext uri="{FF2B5EF4-FFF2-40B4-BE49-F238E27FC236}">
                <a16:creationId xmlns:a16="http://schemas.microsoft.com/office/drawing/2014/main" id="{2294FF68-735C-449C-91F2-B9A4544CD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02" y="3085319"/>
            <a:ext cx="11680" cy="108044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26" name="Rectangle 1717">
            <a:extLst>
              <a:ext uri="{FF2B5EF4-FFF2-40B4-BE49-F238E27FC236}">
                <a16:creationId xmlns:a16="http://schemas.microsoft.com/office/drawing/2014/main" id="{47A820AD-F120-4617-A6CC-CA08A3AA4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982" y="3111599"/>
            <a:ext cx="11680" cy="81762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27" name="Rectangle 1718">
            <a:extLst>
              <a:ext uri="{FF2B5EF4-FFF2-40B4-BE49-F238E27FC236}">
                <a16:creationId xmlns:a16="http://schemas.microsoft.com/office/drawing/2014/main" id="{47229C9A-F6EB-48FB-ADEB-8F4929D13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662" y="3126201"/>
            <a:ext cx="11680" cy="6716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28" name="Rectangle 1719">
            <a:extLst>
              <a:ext uri="{FF2B5EF4-FFF2-40B4-BE49-F238E27FC236}">
                <a16:creationId xmlns:a16="http://schemas.microsoft.com/office/drawing/2014/main" id="{3CC5E3E4-2E8A-47C2-AF09-ED34F0242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342" y="3137881"/>
            <a:ext cx="14601" cy="5548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29" name="Rectangle 1720">
            <a:extLst>
              <a:ext uri="{FF2B5EF4-FFF2-40B4-BE49-F238E27FC236}">
                <a16:creationId xmlns:a16="http://schemas.microsoft.com/office/drawing/2014/main" id="{F0502DFD-526A-475C-85BE-777D63E3A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942" y="3126201"/>
            <a:ext cx="8761" cy="6716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30" name="Rectangle 1721">
            <a:extLst>
              <a:ext uri="{FF2B5EF4-FFF2-40B4-BE49-F238E27FC236}">
                <a16:creationId xmlns:a16="http://schemas.microsoft.com/office/drawing/2014/main" id="{54387C4D-24D0-4FD6-AE13-2B092E0B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703" y="3097000"/>
            <a:ext cx="14601" cy="96363"/>
          </a:xfrm>
          <a:prstGeom prst="rect">
            <a:avLst/>
          </a:prstGeom>
          <a:solidFill>
            <a:srgbClr val="DE2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31" name="Freeform 1722">
            <a:extLst>
              <a:ext uri="{FF2B5EF4-FFF2-40B4-BE49-F238E27FC236}">
                <a16:creationId xmlns:a16="http://schemas.microsoft.com/office/drawing/2014/main" id="{5AA02B0E-2499-496B-8FB0-6B5871514A65}"/>
              </a:ext>
            </a:extLst>
          </p:cNvPr>
          <p:cNvSpPr>
            <a:spLocks/>
          </p:cNvSpPr>
          <p:nvPr/>
        </p:nvSpPr>
        <p:spPr bwMode="auto">
          <a:xfrm>
            <a:off x="3977575" y="3056119"/>
            <a:ext cx="268647" cy="137245"/>
          </a:xfrm>
          <a:custGeom>
            <a:avLst/>
            <a:gdLst>
              <a:gd name="T0" fmla="*/ 1 w 92"/>
              <a:gd name="T1" fmla="*/ 47 h 47"/>
              <a:gd name="T2" fmla="*/ 92 w 92"/>
              <a:gd name="T3" fmla="*/ 47 h 47"/>
              <a:gd name="T4" fmla="*/ 92 w 92"/>
              <a:gd name="T5" fmla="*/ 1 h 47"/>
              <a:gd name="T6" fmla="*/ 91 w 92"/>
              <a:gd name="T7" fmla="*/ 0 h 47"/>
              <a:gd name="T8" fmla="*/ 90 w 92"/>
              <a:gd name="T9" fmla="*/ 1 h 47"/>
              <a:gd name="T10" fmla="*/ 90 w 92"/>
              <a:gd name="T11" fmla="*/ 46 h 47"/>
              <a:gd name="T12" fmla="*/ 1 w 92"/>
              <a:gd name="T13" fmla="*/ 46 h 47"/>
              <a:gd name="T14" fmla="*/ 0 w 92"/>
              <a:gd name="T15" fmla="*/ 47 h 47"/>
              <a:gd name="T16" fmla="*/ 1 w 92"/>
              <a:gd name="T17" fmla="*/ 47 h 47"/>
              <a:gd name="T18" fmla="*/ 1 w 92"/>
              <a:gd name="T19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2" h="47">
                <a:moveTo>
                  <a:pt x="1" y="47"/>
                </a:moveTo>
                <a:lnTo>
                  <a:pt x="92" y="47"/>
                </a:lnTo>
                <a:lnTo>
                  <a:pt x="92" y="1"/>
                </a:lnTo>
                <a:lnTo>
                  <a:pt x="91" y="0"/>
                </a:lnTo>
                <a:lnTo>
                  <a:pt x="90" y="1"/>
                </a:lnTo>
                <a:lnTo>
                  <a:pt x="90" y="46"/>
                </a:lnTo>
                <a:lnTo>
                  <a:pt x="1" y="46"/>
                </a:lnTo>
                <a:lnTo>
                  <a:pt x="0" y="47"/>
                </a:lnTo>
                <a:lnTo>
                  <a:pt x="1" y="47"/>
                </a:lnTo>
                <a:lnTo>
                  <a:pt x="1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cxnSp>
        <p:nvCxnSpPr>
          <p:cNvPr id="4736" name="Straight Arrow Connector 4735">
            <a:extLst>
              <a:ext uri="{FF2B5EF4-FFF2-40B4-BE49-F238E27FC236}">
                <a16:creationId xmlns:a16="http://schemas.microsoft.com/office/drawing/2014/main" id="{8DC8D41F-B0A2-440B-9BD3-9B41103020C5}"/>
              </a:ext>
            </a:extLst>
          </p:cNvPr>
          <p:cNvCxnSpPr>
            <a:cxnSpLocks/>
          </p:cNvCxnSpPr>
          <p:nvPr/>
        </p:nvCxnSpPr>
        <p:spPr>
          <a:xfrm>
            <a:off x="6174937" y="3958424"/>
            <a:ext cx="0" cy="898483"/>
          </a:xfrm>
          <a:prstGeom prst="straightConnector1">
            <a:avLst/>
          </a:prstGeom>
          <a:ln w="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9" name="Straight Arrow Connector 4738">
            <a:extLst>
              <a:ext uri="{FF2B5EF4-FFF2-40B4-BE49-F238E27FC236}">
                <a16:creationId xmlns:a16="http://schemas.microsoft.com/office/drawing/2014/main" id="{02BEF3EC-C620-4C54-B5E4-98BAB653AA56}"/>
              </a:ext>
            </a:extLst>
          </p:cNvPr>
          <p:cNvCxnSpPr>
            <a:cxnSpLocks/>
          </p:cNvCxnSpPr>
          <p:nvPr/>
        </p:nvCxnSpPr>
        <p:spPr>
          <a:xfrm>
            <a:off x="4087078" y="2282296"/>
            <a:ext cx="0" cy="645338"/>
          </a:xfrm>
          <a:prstGeom prst="straightConnector1">
            <a:avLst/>
          </a:prstGeom>
          <a:ln w="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1" name="Straight Arrow Connector 4740">
            <a:extLst>
              <a:ext uri="{FF2B5EF4-FFF2-40B4-BE49-F238E27FC236}">
                <a16:creationId xmlns:a16="http://schemas.microsoft.com/office/drawing/2014/main" id="{FF134B87-4B86-48CC-A80D-955FCDE5CDE3}"/>
              </a:ext>
            </a:extLst>
          </p:cNvPr>
          <p:cNvCxnSpPr>
            <a:cxnSpLocks/>
          </p:cNvCxnSpPr>
          <p:nvPr/>
        </p:nvCxnSpPr>
        <p:spPr>
          <a:xfrm>
            <a:off x="2713180" y="2038469"/>
            <a:ext cx="759222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3" name="Straight Arrow Connector 4742">
            <a:extLst>
              <a:ext uri="{FF2B5EF4-FFF2-40B4-BE49-F238E27FC236}">
                <a16:creationId xmlns:a16="http://schemas.microsoft.com/office/drawing/2014/main" id="{9AB0C39E-5048-4FAA-9E0E-D356E5745E32}"/>
              </a:ext>
            </a:extLst>
          </p:cNvPr>
          <p:cNvCxnSpPr>
            <a:cxnSpLocks/>
          </p:cNvCxnSpPr>
          <p:nvPr/>
        </p:nvCxnSpPr>
        <p:spPr>
          <a:xfrm>
            <a:off x="4763078" y="3489749"/>
            <a:ext cx="586936" cy="0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4" name="TextBox 4743">
            <a:extLst>
              <a:ext uri="{FF2B5EF4-FFF2-40B4-BE49-F238E27FC236}">
                <a16:creationId xmlns:a16="http://schemas.microsoft.com/office/drawing/2014/main" id="{FAF28455-AE1D-43E1-9B2C-3F911B30A6B4}"/>
              </a:ext>
            </a:extLst>
          </p:cNvPr>
          <p:cNvSpPr txBox="1"/>
          <p:nvPr/>
        </p:nvSpPr>
        <p:spPr>
          <a:xfrm>
            <a:off x="1637036" y="2381081"/>
            <a:ext cx="943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noProof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PixelCNN</a:t>
            </a:r>
          </a:p>
        </p:txBody>
      </p:sp>
      <p:sp>
        <p:nvSpPr>
          <p:cNvPr id="4745" name="TextBox 4744">
            <a:extLst>
              <a:ext uri="{FF2B5EF4-FFF2-40B4-BE49-F238E27FC236}">
                <a16:creationId xmlns:a16="http://schemas.microsoft.com/office/drawing/2014/main" id="{EF63F8ED-8B19-4D7F-AE6F-8DDE72295B93}"/>
              </a:ext>
            </a:extLst>
          </p:cNvPr>
          <p:cNvSpPr txBox="1"/>
          <p:nvPr/>
        </p:nvSpPr>
        <p:spPr>
          <a:xfrm>
            <a:off x="3509054" y="3775427"/>
            <a:ext cx="943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noProof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PixelCNN</a:t>
            </a:r>
          </a:p>
        </p:txBody>
      </p:sp>
    </p:spTree>
    <p:extLst>
      <p:ext uri="{BB962C8B-B14F-4D97-AF65-F5344CB8AC3E}">
        <p14:creationId xmlns:p14="http://schemas.microsoft.com/office/powerpoint/2010/main" val="404864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9876-0576-4130-B184-F6394379F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013" y="505998"/>
            <a:ext cx="7086600" cy="762000"/>
          </a:xfrm>
        </p:spPr>
        <p:txBody>
          <a:bodyPr>
            <a:normAutofit/>
          </a:bodyPr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Generación de Imágenes de Objetos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132B-ADB1-4B15-BE49-90A803ED4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616" y="1805473"/>
            <a:ext cx="7666148" cy="1177119"/>
          </a:xfrm>
        </p:spPr>
        <p:txBody>
          <a:bodyPr/>
          <a:lstStyle/>
          <a:p>
            <a:pPr marL="0" indent="0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Base de datos </a:t>
            </a:r>
            <a:r>
              <a:rPr lang="es-MX" sz="1600" noProof="1"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 256×256</a:t>
            </a:r>
          </a:p>
          <a:p>
            <a:pPr marL="0" indent="0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1.2 millones de imágenes, 1000 clases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B74D3F-BBF1-4EDC-952E-7E2F3543AD80}"/>
              </a:ext>
            </a:extLst>
          </p:cNvPr>
          <p:cNvGrpSpPr>
            <a:grpSpLocks noChangeAspect="1"/>
          </p:cNvGrpSpPr>
          <p:nvPr/>
        </p:nvGrpSpPr>
        <p:grpSpPr>
          <a:xfrm>
            <a:off x="1209364" y="3520067"/>
            <a:ext cx="7772400" cy="2399650"/>
            <a:chOff x="1325658" y="2493418"/>
            <a:chExt cx="7373440" cy="2276475"/>
          </a:xfrm>
        </p:grpSpPr>
        <p:pic>
          <p:nvPicPr>
            <p:cNvPr id="6149" name="Picture 5">
              <a:extLst>
                <a:ext uri="{FF2B5EF4-FFF2-40B4-BE49-F238E27FC236}">
                  <a16:creationId xmlns:a16="http://schemas.microsoft.com/office/drawing/2014/main" id="{E513098D-F5D9-46D8-A789-02C30947C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658" y="2493418"/>
              <a:ext cx="2282825" cy="227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2AE02472-EACF-4000-95B4-7A0F383E1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0966" y="2493418"/>
              <a:ext cx="2282825" cy="2265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1" name="Picture 7">
              <a:extLst>
                <a:ext uri="{FF2B5EF4-FFF2-40B4-BE49-F238E27FC236}">
                  <a16:creationId xmlns:a16="http://schemas.microsoft.com/office/drawing/2014/main" id="{74164D62-B73D-455D-B52F-9889A8ED3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6273" y="2493418"/>
              <a:ext cx="2282825" cy="227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9558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DD46-83CC-4D75-84ED-F341EC8E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013" y="436370"/>
            <a:ext cx="7086600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Generación de Rostros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4A0037-B0F9-4E08-9751-73FB3B4F8AAB}"/>
              </a:ext>
            </a:extLst>
          </p:cNvPr>
          <p:cNvGrpSpPr/>
          <p:nvPr/>
        </p:nvGrpSpPr>
        <p:grpSpPr>
          <a:xfrm>
            <a:off x="1884783" y="2127379"/>
            <a:ext cx="6472660" cy="4404690"/>
            <a:chOff x="611615" y="1457135"/>
            <a:chExt cx="6909415" cy="4751009"/>
          </a:xfrm>
        </p:grpSpPr>
        <p:pic>
          <p:nvPicPr>
            <p:cNvPr id="5125" name="Picture 5">
              <a:extLst>
                <a:ext uri="{FF2B5EF4-FFF2-40B4-BE49-F238E27FC236}">
                  <a16:creationId xmlns:a16="http://schemas.microsoft.com/office/drawing/2014/main" id="{663F6D1C-3A9C-4DF3-B50D-2044FD1B9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15" y="1457135"/>
              <a:ext cx="2282825" cy="2281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61D541C1-DCD8-4591-9011-6622C34DE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910" y="1457135"/>
              <a:ext cx="2282825" cy="2281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7" name="Picture 7">
              <a:extLst>
                <a:ext uri="{FF2B5EF4-FFF2-40B4-BE49-F238E27FC236}">
                  <a16:creationId xmlns:a16="http://schemas.microsoft.com/office/drawing/2014/main" id="{B9EFCE7B-E427-4EF2-8739-B95A02738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205" y="1457135"/>
              <a:ext cx="2282825" cy="227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2B03257C-8050-4C00-BD81-4FECED6EB1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15" y="3926906"/>
              <a:ext cx="2282825" cy="227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" name="Picture 9">
              <a:extLst>
                <a:ext uri="{FF2B5EF4-FFF2-40B4-BE49-F238E27FC236}">
                  <a16:creationId xmlns:a16="http://schemas.microsoft.com/office/drawing/2014/main" id="{1DAC4EB7-3D93-4CDF-98E9-0EF70ABE7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910" y="3926906"/>
              <a:ext cx="2282825" cy="2281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BF59FF62-473F-4411-B4B7-7D7279347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205" y="3926906"/>
              <a:ext cx="2282825" cy="2281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2F62B29-EC60-4726-99BB-A90B74C0DFFC}"/>
              </a:ext>
            </a:extLst>
          </p:cNvPr>
          <p:cNvSpPr txBox="1"/>
          <p:nvPr/>
        </p:nvSpPr>
        <p:spPr>
          <a:xfrm>
            <a:off x="1765851" y="133970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Base de datos FFHQ-1024×1024</a:t>
            </a:r>
          </a:p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70,000 imágenes de alta calidad</a:t>
            </a:r>
          </a:p>
        </p:txBody>
      </p:sp>
    </p:spTree>
    <p:extLst>
      <p:ext uri="{BB962C8B-B14F-4D97-AF65-F5344CB8AC3E}">
        <p14:creationId xmlns:p14="http://schemas.microsoft.com/office/powerpoint/2010/main" val="1069025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5C26-6F11-488F-A48E-9AF8CAD3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65" y="477611"/>
            <a:ext cx="7086600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Muestras Aproximadas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0AD0-F3E8-412F-98B5-9ACE8DD4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214" y="1304925"/>
            <a:ext cx="7086600" cy="344743"/>
          </a:xfrm>
        </p:spPr>
        <p:txBody>
          <a:bodyPr/>
          <a:lstStyle/>
          <a:p>
            <a:pPr marL="0" indent="0">
              <a:buNone/>
            </a:pPr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datos LFW de 256×256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D0EFE-A50C-438B-89EA-C0F7F7C08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r="75910"/>
          <a:stretch/>
        </p:blipFill>
        <p:spPr>
          <a:xfrm>
            <a:off x="2472267" y="1649668"/>
            <a:ext cx="6295898" cy="2492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1D45C-533E-46D2-ABC0-D2D4CB7E3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7" r="31977"/>
          <a:stretch/>
        </p:blipFill>
        <p:spPr>
          <a:xfrm>
            <a:off x="2472267" y="4178308"/>
            <a:ext cx="6295898" cy="25290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F05409-0B4F-C561-0F33-04D83E228B30}"/>
              </a:ext>
            </a:extLst>
          </p:cNvPr>
          <p:cNvSpPr txBox="1"/>
          <p:nvPr/>
        </p:nvSpPr>
        <p:spPr>
          <a:xfrm>
            <a:off x="1462299" y="1996100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EADCE4-E5A1-0D85-E900-844AD0E8F316}"/>
              </a:ext>
            </a:extLst>
          </p:cNvPr>
          <p:cNvSpPr txBox="1"/>
          <p:nvPr/>
        </p:nvSpPr>
        <p:spPr>
          <a:xfrm>
            <a:off x="1462298" y="4652214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438688-DF44-648E-09B6-CAED3164CF2F}"/>
              </a:ext>
            </a:extLst>
          </p:cNvPr>
          <p:cNvSpPr txBox="1"/>
          <p:nvPr/>
        </p:nvSpPr>
        <p:spPr>
          <a:xfrm>
            <a:off x="1286686" y="3259723"/>
            <a:ext cx="1185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Aproximada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BE32D8-1223-7EDE-F772-EA07D8ADBC53}"/>
              </a:ext>
            </a:extLst>
          </p:cNvPr>
          <p:cNvSpPr txBox="1"/>
          <p:nvPr/>
        </p:nvSpPr>
        <p:spPr>
          <a:xfrm>
            <a:off x="1259734" y="5875428"/>
            <a:ext cx="1185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Aproximada</a:t>
            </a:r>
          </a:p>
        </p:txBody>
      </p:sp>
    </p:spTree>
    <p:extLst>
      <p:ext uri="{BB962C8B-B14F-4D97-AF65-F5344CB8AC3E}">
        <p14:creationId xmlns:p14="http://schemas.microsoft.com/office/powerpoint/2010/main" val="1516291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D8691-0D98-4C55-8A90-29A8D40C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0" y="482600"/>
            <a:ext cx="7589935" cy="660400"/>
          </a:xfrm>
        </p:spPr>
        <p:txBody>
          <a:bodyPr>
            <a:normAutofit/>
          </a:bodyPr>
          <a:lstStyle/>
          <a:p>
            <a:pPr algn="ctr"/>
            <a:r>
              <a:rPr lang="es-MX" sz="3200" dirty="0">
                <a:latin typeface="Calibri" panose="020F0502020204030204" pitchFamily="34" charset="0"/>
                <a:cs typeface="Calibri" panose="020F0502020204030204" pitchFamily="34" charset="0"/>
              </a:rPr>
              <a:t>Redes Generativas Adversariales (GAN)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9D02F7-CFFB-4055-80C9-BA107D39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970" y="1304925"/>
            <a:ext cx="3890867" cy="5277030"/>
          </a:xfrm>
        </p:spPr>
        <p:txBody>
          <a:bodyPr lIns="36000" tIns="0" rIns="36000" bIns="0"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Fueron propuestas por </a:t>
            </a:r>
            <a:r>
              <a:rPr lang="es-MX" sz="1600" noProof="1">
                <a:latin typeface="Calibri" panose="020F0502020204030204" pitchFamily="34" charset="0"/>
                <a:cs typeface="Calibri" panose="020F0502020204030204" pitchFamily="34" charset="0"/>
              </a:rPr>
              <a:t>Goodfellow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 en 2014. Son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llamadas también redes generativas antagónicas.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 Consisten de dos redes neuronales que compiten entre sí en un juego:</a:t>
            </a:r>
          </a:p>
          <a:p>
            <a:pPr marL="354013" indent="-336550">
              <a:buClr>
                <a:schemeClr val="tx1"/>
              </a:buClr>
              <a:buFont typeface="+mj-lt"/>
              <a:buAutoNum type="alphaLcParenR"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generador y </a:t>
            </a:r>
          </a:p>
          <a:p>
            <a:pPr marL="354013" indent="-336550">
              <a:buClr>
                <a:schemeClr val="tx1"/>
              </a:buClr>
              <a:buFont typeface="+mj-lt"/>
              <a:buAutoNum type="alphaLcParenR"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discriminador o adversario.</a:t>
            </a:r>
          </a:p>
          <a:p>
            <a:r>
              <a:rPr lang="es-MX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 generadora</a:t>
            </a:r>
          </a:p>
          <a:p>
            <a:pPr marL="0" indent="0" algn="just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Toma como entrada una muestra del espacio latente (Gaussiano o uniforme) y genera directamente una muestra del dominio del problema.</a:t>
            </a:r>
          </a:p>
          <a:p>
            <a:r>
              <a:rPr lang="es-MX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 adversaria o discriminadora </a:t>
            </a:r>
          </a:p>
          <a:p>
            <a:pPr marL="0" indent="0" algn="just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Debe distinguir entre muestras de la base de datos (reales) y muestras generadas (</a:t>
            </a:r>
            <a:r>
              <a:rPr lang="es-MX" sz="1600" noProof="1">
                <a:latin typeface="Calibri" panose="020F0502020204030204" pitchFamily="34" charset="0"/>
                <a:cs typeface="Calibri" panose="020F0502020204030204" pitchFamily="34" charset="0"/>
              </a:rPr>
              <a:t>fakes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 algn="just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Toma como entrada una muestra (real o </a:t>
            </a:r>
            <a:r>
              <a:rPr lang="es-MX" sz="1600" noProof="1">
                <a:latin typeface="Calibri" panose="020F0502020204030204" pitchFamily="34" charset="0"/>
                <a:cs typeface="Calibri" panose="020F0502020204030204" pitchFamily="34" charset="0"/>
              </a:rPr>
              <a:t>fake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) y la clasifica en dos clases: real, </a:t>
            </a:r>
            <a:r>
              <a:rPr lang="es-MX" sz="1600" noProof="1">
                <a:latin typeface="Calibri" panose="020F0502020204030204" pitchFamily="34" charset="0"/>
                <a:cs typeface="Calibri" panose="020F0502020204030204" pitchFamily="34" charset="0"/>
              </a:rPr>
              <a:t>fake.</a:t>
            </a:r>
          </a:p>
          <a:p>
            <a:pPr marL="0" indent="0" algn="just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Una vez entrenado el modelo, se usa la red generadora para generar nuevas muestras.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DFAC51-9980-233D-1978-18B820231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5937" y="1868594"/>
            <a:ext cx="4138890" cy="1560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6">
                <a:extLst>
                  <a:ext uri="{FF2B5EF4-FFF2-40B4-BE49-F238E27FC236}">
                    <a16:creationId xmlns:a16="http://schemas.microsoft.com/office/drawing/2014/main" id="{B2973DD1-B2B1-0FD0-FF16-9BB05D688CFB}"/>
                  </a:ext>
                </a:extLst>
              </p:cNvPr>
              <p:cNvSpPr txBox="1"/>
              <p:nvPr/>
            </p:nvSpPr>
            <p:spPr>
              <a:xfrm>
                <a:off x="5223193" y="4876067"/>
                <a:ext cx="3607712" cy="28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MX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MX" sz="1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MX" sz="140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s-MX" sz="1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s-MX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MX" sz="140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e>
                                <m:li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s-MX" sz="1400" dirty="0"/>
              </a:p>
            </p:txBody>
          </p:sp>
        </mc:Choice>
        <mc:Fallback xmlns="">
          <p:sp>
            <p:nvSpPr>
              <p:cNvPr id="7" name="TextBox 66">
                <a:extLst>
                  <a:ext uri="{FF2B5EF4-FFF2-40B4-BE49-F238E27FC236}">
                    <a16:creationId xmlns:a16="http://schemas.microsoft.com/office/drawing/2014/main" id="{B2973DD1-B2B1-0FD0-FF16-9BB05D688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193" y="4876067"/>
                <a:ext cx="3607712" cy="282129"/>
              </a:xfrm>
              <a:prstGeom prst="rect">
                <a:avLst/>
              </a:prstGeom>
              <a:blipFill>
                <a:blip r:embed="rId4"/>
                <a:stretch>
                  <a:fillRect l="-1351" r="-4561" b="-152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864342A5-8373-8E8A-7BBF-15A2F973F21E}"/>
              </a:ext>
            </a:extLst>
          </p:cNvPr>
          <p:cNvSpPr txBox="1"/>
          <p:nvPr/>
        </p:nvSpPr>
        <p:spPr>
          <a:xfrm>
            <a:off x="5081615" y="4537513"/>
            <a:ext cx="3890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/>
              <a:t>La función objetivo es: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45232F-53F0-6BC3-FA0E-665C76DE2917}"/>
              </a:ext>
            </a:extLst>
          </p:cNvPr>
          <p:cNvSpPr txBox="1"/>
          <p:nvPr/>
        </p:nvSpPr>
        <p:spPr>
          <a:xfrm>
            <a:off x="1240969" y="6429494"/>
            <a:ext cx="7333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0" i="0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Goodfellow, I., Pouget-Abadie, J., et al. (2020). </a:t>
            </a:r>
            <a:r>
              <a:rPr lang="es-MX" sz="1000" b="0" i="0" noProof="1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Generative adversarial networks. </a:t>
            </a:r>
            <a:r>
              <a:rPr lang="es-MX" sz="1000" b="0" i="1" noProof="1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Communications of the ACM</a:t>
            </a:r>
            <a:r>
              <a:rPr lang="es-MX" sz="1000" b="0" i="0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s-MX" sz="1000" b="0" i="1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63</a:t>
            </a:r>
            <a:r>
              <a:rPr lang="es-MX" sz="1000" b="0" i="0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(11), 139-144.</a:t>
            </a:r>
            <a:endParaRPr lang="es-MX" sz="10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50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53A9-0BB6-44E7-8772-ADBC08E7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262" y="413657"/>
            <a:ext cx="7086600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Ejemplo: MNIST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80516-61E2-4567-841D-A5B5B257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21" y="1765749"/>
            <a:ext cx="5702818" cy="38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7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64E94-D644-C5C4-B36D-723D8EAD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1"/>
              <a:t>Autoencoder</a:t>
            </a:r>
            <a:r>
              <a:rPr lang="es-MX" dirty="0"/>
              <a:t> Convolucional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8FE897-8224-D191-A3C0-32AC64342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1304925"/>
            <a:ext cx="3558540" cy="4791075"/>
          </a:xfrm>
        </p:spPr>
        <p:txBody>
          <a:bodyPr/>
          <a:lstStyle/>
          <a:p>
            <a:pPr marL="0" indent="0" algn="just">
              <a:buNone/>
            </a:pPr>
            <a:r>
              <a:rPr lang="es-MX" sz="1400" dirty="0"/>
              <a:t>El </a:t>
            </a:r>
            <a:r>
              <a:rPr lang="es-MX" sz="1400" noProof="1">
                <a:solidFill>
                  <a:srgbClr val="002060"/>
                </a:solidFill>
              </a:rPr>
              <a:t>autoencoder convolucional</a:t>
            </a:r>
            <a:r>
              <a:rPr lang="es-MX" sz="1400" dirty="0"/>
              <a:t> es un </a:t>
            </a:r>
            <a:r>
              <a:rPr lang="es-MX" sz="1400" noProof="1"/>
              <a:t>autoencoder</a:t>
            </a:r>
            <a:r>
              <a:rPr lang="es-MX" sz="1400" dirty="0"/>
              <a:t> que usa capas convolucionales.</a:t>
            </a:r>
          </a:p>
          <a:p>
            <a:pPr marL="0" indent="0" algn="just">
              <a:buNone/>
            </a:pPr>
            <a:r>
              <a:rPr lang="es-MX" sz="1400" dirty="0"/>
              <a:t>El </a:t>
            </a:r>
            <a:r>
              <a:rPr lang="es-MX" sz="1400" noProof="1"/>
              <a:t>autoencoder convolucional</a:t>
            </a:r>
            <a:r>
              <a:rPr lang="es-MX" sz="1400" dirty="0"/>
              <a:t> transforma la imagen de entrada en un código comprimido. El espacio de baja dimensión formado por los códigos comprimidos es llamado </a:t>
            </a:r>
            <a:r>
              <a:rPr lang="es-MX" sz="1400" dirty="0">
                <a:solidFill>
                  <a:srgbClr val="002060"/>
                </a:solidFill>
              </a:rPr>
              <a:t>espacio latente</a:t>
            </a:r>
            <a:r>
              <a:rPr lang="es-MX" sz="1400" dirty="0"/>
              <a:t>.</a:t>
            </a:r>
          </a:p>
          <a:p>
            <a:pPr marL="0" indent="0" algn="just">
              <a:buNone/>
            </a:pPr>
            <a:endParaRPr lang="es-MX" sz="1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4B0970-0C30-0A40-94CB-BB0B41C465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1C5E30B-55E7-173F-36F0-2A82A1D7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3</a:t>
            </a:fld>
            <a:endParaRPr lang="en-US" altLang="es-MX" dirty="0"/>
          </a:p>
        </p:txBody>
      </p:sp>
      <p:pic>
        <p:nvPicPr>
          <p:cNvPr id="6" name="Picture 4" descr="https://cdn-images-1.medium.com/max/1000/1*8ixTe1VHLsmKB3AquWdxpQ.png">
            <a:extLst>
              <a:ext uri="{FF2B5EF4-FFF2-40B4-BE49-F238E27FC236}">
                <a16:creationId xmlns:a16="http://schemas.microsoft.com/office/drawing/2014/main" id="{214AED8C-CC51-00FA-48EE-EC4C1F462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881121"/>
            <a:ext cx="4119074" cy="137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cdn-images-1.medium.com/max/800/1*PX5e64QQw-RZOmG9EWWsVA.png">
            <a:extLst>
              <a:ext uri="{FF2B5EF4-FFF2-40B4-BE49-F238E27FC236}">
                <a16:creationId xmlns:a16="http://schemas.microsoft.com/office/drawing/2014/main" id="{0FBC1F2E-4554-08CE-8C58-8897EEC1A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3975995"/>
            <a:ext cx="4229100" cy="100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543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39E1-02BD-47CD-9B7C-FDD5545A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592" y="432319"/>
            <a:ext cx="7086600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Ejemplo: TFD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05336-9714-4355-9EFB-FB501A7B7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88" y="1591027"/>
            <a:ext cx="7352747" cy="49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2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DC1A-2EF3-4AEA-B84D-352D9CCF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592" y="422988"/>
            <a:ext cx="7086600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Ejemplo: CIFAR-10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CA2D3-C440-46F4-9648-4E20DF96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22" y="1767524"/>
            <a:ext cx="7138581" cy="47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76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283A-422A-4CDB-A431-8FE798A1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262" y="486912"/>
            <a:ext cx="7086600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Colapso de moda en la GAN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BF09047F-2A87-409A-A0B9-9A56210E9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02" y="1492199"/>
            <a:ext cx="6182434" cy="32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842E58-0FAF-47B1-BA3B-C3FEFF1D4CCA}"/>
              </a:ext>
            </a:extLst>
          </p:cNvPr>
          <p:cNvSpPr txBox="1"/>
          <p:nvPr/>
        </p:nvSpPr>
        <p:spPr>
          <a:xfrm>
            <a:off x="7405513" y="1912711"/>
            <a:ext cx="1738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Todas las modas son generadas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6FA0A-36D7-4D9D-A2FA-9C7A60030BB1}"/>
              </a:ext>
            </a:extLst>
          </p:cNvPr>
          <p:cNvSpPr txBox="1"/>
          <p:nvPr/>
        </p:nvSpPr>
        <p:spPr>
          <a:xfrm>
            <a:off x="7448336" y="3305033"/>
            <a:ext cx="1545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Sólo una moda generada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6A6F9-1309-43C1-8F1E-049F2A743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" t="13907" r="1158" b="4635"/>
          <a:stretch/>
        </p:blipFill>
        <p:spPr>
          <a:xfrm>
            <a:off x="1265902" y="5016684"/>
            <a:ext cx="7727974" cy="162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4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B4C64-D2EC-F018-04AD-C190459A1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54" y="498153"/>
            <a:ext cx="7206759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Arquitectura Pix2Pix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F11357-6F68-063C-1904-665D602A1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4" y="1371600"/>
            <a:ext cx="3780680" cy="4724400"/>
          </a:xfrm>
        </p:spPr>
        <p:txBody>
          <a:bodyPr lIns="36000" tIns="0" rIns="36000" bIns="0"/>
          <a:lstStyle/>
          <a:p>
            <a:pPr marL="0" indent="0" algn="just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Isola et al. propusieron en 2017 una red neuronal condicional adversarial para resolver el problema de transformar una imagen en otra. </a:t>
            </a:r>
          </a:p>
          <a:p>
            <a:pPr marL="0" indent="0" algn="just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La función de pérdida incluye la función de pérdida de la GAN:</a:t>
            </a:r>
          </a:p>
          <a:p>
            <a:pPr marL="0" indent="0">
              <a:buNone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y el error de reconstrucción:</a:t>
            </a:r>
          </a:p>
          <a:p>
            <a:pPr marL="0" indent="0">
              <a:buNone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La función objetivo es: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9E4C35-6809-5EFB-D6E4-0C7D6849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B708A-3105-491F-A6F7-A55729320787}" type="slidenum">
              <a:rPr lang="en-US" altLang="es-MX" smtClean="0"/>
              <a:pPr>
                <a:defRPr/>
              </a:pPr>
              <a:t>33</a:t>
            </a:fld>
            <a:endParaRPr lang="en-US" alt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64297E-8D39-B915-B6F8-E28F7ADC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1517069"/>
            <a:ext cx="4103687" cy="13266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D664C1-0B5D-1639-CF68-22383C089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54" y="3099617"/>
            <a:ext cx="3546240" cy="68910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5FEEA47-7B01-BDF2-4D2C-81313F93A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8" y="4181830"/>
            <a:ext cx="3092806" cy="42678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AF9F2DF-F7BA-A606-19CC-105115F76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854" y="5099946"/>
            <a:ext cx="4187065" cy="40011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53FEBAE-0C19-042D-BD91-2002F508759C}"/>
              </a:ext>
            </a:extLst>
          </p:cNvPr>
          <p:cNvSpPr txBox="1"/>
          <p:nvPr/>
        </p:nvSpPr>
        <p:spPr>
          <a:xfrm>
            <a:off x="1259635" y="6373503"/>
            <a:ext cx="69606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Isola, P., Zhu, J. Y., Zhou, T., &amp; </a:t>
            </a:r>
            <a:r>
              <a:rPr lang="en-US" sz="1000" noProof="1">
                <a:latin typeface="Calibri" panose="020F0502020204030204" pitchFamily="34" charset="0"/>
                <a:cs typeface="Calibri" panose="020F0502020204030204" pitchFamily="34" charset="0"/>
              </a:rPr>
              <a:t>Efros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A. A. (2017). </a:t>
            </a:r>
            <a:r>
              <a:rPr lang="en-US" sz="1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Image-to-image translation with conditional adversarial networks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. In Proceedings of the IEEE conference on computer vision and pattern recognition (pp. 1125-1134).</a:t>
            </a:r>
            <a:endParaRPr lang="es-MX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503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E46F9-F310-8F9E-9B37-E4C6FB30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09600"/>
            <a:ext cx="7086600" cy="584718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Prueba de Pix2Pix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71F4CA-DC41-22F4-096B-5E5D93287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8A2395-9C86-24D6-CEA5-4C3D6511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B708A-3105-491F-A6F7-A55729320787}" type="slidenum">
              <a:rPr lang="en-US" altLang="es-MX" smtClean="0"/>
              <a:pPr>
                <a:defRPr/>
              </a:pPr>
              <a:t>34</a:t>
            </a:fld>
            <a:endParaRPr lang="en-US" alt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76E87E-4DB9-C8B2-8715-4DC9D853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4" y="2182068"/>
            <a:ext cx="7753739" cy="28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56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44F33-92D8-A859-A50B-FB1CC43F3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50FF4-8C41-FB26-057E-B5EF589A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54" y="498153"/>
            <a:ext cx="7206759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Arquitectura </a:t>
            </a:r>
            <a:r>
              <a:rPr lang="es-MX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CycleGAN</a:t>
            </a:r>
            <a:endParaRPr lang="es-MX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FD5D4D-6378-E636-6B9A-5C2BCDEC9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634" y="1371600"/>
            <a:ext cx="3780680" cy="4724400"/>
          </a:xfrm>
        </p:spPr>
        <p:txBody>
          <a:bodyPr lIns="36000" tIns="0" rIns="36000" bIns="0"/>
          <a:lstStyle/>
          <a:p>
            <a:pPr marL="0" indent="0" algn="just">
              <a:buNone/>
            </a:pPr>
            <a:r>
              <a:rPr lang="es-MX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Xhu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 et al. propusieron en 2017 una red </a:t>
            </a:r>
            <a:r>
              <a:rPr lang="es-MX" sz="1600">
                <a:latin typeface="Calibri" panose="020F0502020204030204" pitchFamily="34" charset="0"/>
                <a:cs typeface="Calibri" panose="020F0502020204030204" pitchFamily="34" charset="0"/>
              </a:rPr>
              <a:t>neuronal red </a:t>
            </a: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adversarial para resolver el problema de transformar una imagen en otra. </a:t>
            </a:r>
          </a:p>
          <a:p>
            <a:pPr marL="0" indent="0" algn="just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La función de pérdida incluye la función de pérdida de la GAN:</a:t>
            </a:r>
          </a:p>
          <a:p>
            <a:pPr marL="0" indent="0">
              <a:buNone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y el error de reconstrucción:</a:t>
            </a:r>
          </a:p>
          <a:p>
            <a:pPr marL="0" indent="0">
              <a:buNone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MX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MX" sz="1600" dirty="0">
                <a:latin typeface="Calibri" panose="020F0502020204030204" pitchFamily="34" charset="0"/>
                <a:cs typeface="Calibri" panose="020F0502020204030204" pitchFamily="34" charset="0"/>
              </a:rPr>
              <a:t>La función objetivo es: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E8E579-78C3-ACFF-89B9-AA0496E2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B708A-3105-491F-A6F7-A55729320787}" type="slidenum">
              <a:rPr lang="en-US" altLang="es-MX" smtClean="0"/>
              <a:pPr>
                <a:defRPr/>
              </a:pPr>
              <a:t>35</a:t>
            </a:fld>
            <a:endParaRPr lang="en-US" alt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F3F87C-1167-2F6D-5234-05BA610C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13" y="1517069"/>
            <a:ext cx="4103687" cy="13266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20B81B-130D-96ED-BA08-AE719B7CF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54" y="3099617"/>
            <a:ext cx="3546240" cy="68910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BB57E8-267A-6D03-65CD-91E87BC4B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8" y="4181830"/>
            <a:ext cx="3092806" cy="42678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3179B07-3EAF-5818-8D42-9F329048E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854" y="5099946"/>
            <a:ext cx="4187065" cy="40011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23E3568-4D9B-641B-4045-B94B2A7850FE}"/>
              </a:ext>
            </a:extLst>
          </p:cNvPr>
          <p:cNvSpPr txBox="1"/>
          <p:nvPr/>
        </p:nvSpPr>
        <p:spPr>
          <a:xfrm>
            <a:off x="1259635" y="6373503"/>
            <a:ext cx="69606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Isola, P., Zhu, J. Y., Zhou, T., &amp; </a:t>
            </a:r>
            <a:r>
              <a:rPr lang="en-US" sz="1000" noProof="1">
                <a:latin typeface="Calibri" panose="020F0502020204030204" pitchFamily="34" charset="0"/>
                <a:cs typeface="Calibri" panose="020F0502020204030204" pitchFamily="34" charset="0"/>
              </a:rPr>
              <a:t>Efros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A. A. (2017). </a:t>
            </a:r>
            <a:r>
              <a:rPr lang="en-US" sz="1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Image-to-image translation with conditional adversarial networks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. In Proceedings of the IEEE conference on computer vision and pattern recognition (pp. 1125-1134).</a:t>
            </a:r>
            <a:endParaRPr lang="es-MX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89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33F9-49C9-C6FD-2564-A89068FD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6725"/>
            <a:ext cx="7086600" cy="762000"/>
          </a:xfrm>
        </p:spPr>
        <p:txBody>
          <a:bodyPr/>
          <a:lstStyle/>
          <a:p>
            <a:r>
              <a:rPr lang="es-MX" sz="3600" dirty="0">
                <a:latin typeface="Calibri" panose="020F0502020204030204" pitchFamily="34" charset="0"/>
                <a:cs typeface="Calibri" panose="020F0502020204030204" pitchFamily="34" charset="0"/>
              </a:rPr>
              <a:t>Para saber más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EE54E79-CEEB-D578-B5BD-4FF5F3EA5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034" y="1304925"/>
            <a:ext cx="7204166" cy="4791075"/>
          </a:xfrm>
        </p:spPr>
        <p:txBody>
          <a:bodyPr/>
          <a:lstStyle/>
          <a:p>
            <a:pPr algn="just"/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Hinton, G. E., &amp; Salakhutdinov, R. R. (2006). </a:t>
            </a:r>
            <a:r>
              <a:rPr lang="es-ES" sz="1200" noProof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Reducing the dimensionality of data with neural networks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sz="1200" i="1" noProof="1">
                <a:latin typeface="Calibri" panose="020F0502020204030204" pitchFamily="34" charset="0"/>
                <a:cs typeface="Calibri" panose="020F0502020204030204" pitchFamily="34" charset="0"/>
              </a:rPr>
              <a:t>Science (New York, N.Y.)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1200" i="1" noProof="1">
                <a:latin typeface="Calibri" panose="020F0502020204030204" pitchFamily="34" charset="0"/>
                <a:cs typeface="Calibri" panose="020F0502020204030204" pitchFamily="34" charset="0"/>
              </a:rPr>
              <a:t>313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(5786), 504–507.</a:t>
            </a:r>
          </a:p>
          <a:p>
            <a:pPr algn="just"/>
            <a:r>
              <a:rPr lang="en-US" sz="1200" noProof="1">
                <a:latin typeface="Calibri" panose="020F0502020204030204" pitchFamily="34" charset="0"/>
                <a:cs typeface="Calibri" panose="020F0502020204030204" pitchFamily="34" charset="0"/>
              </a:rPr>
              <a:t>Kingma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D. P., &amp; Welling, M. (2013). </a:t>
            </a:r>
            <a:r>
              <a:rPr lang="en-US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2nd International Conference on Learning Representations, ICLR 2014 - Conference Track Proceedings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12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Ronneberger, O., Fischer, P., &amp; Brox, T. (2015). </a:t>
            </a:r>
            <a:r>
              <a:rPr lang="es-ES" sz="1200" noProof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U-net: Convolutional networks for biomedical image segmentation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sz="1200" i="1" noProof="1">
                <a:latin typeface="Calibri" panose="020F0502020204030204" pitchFamily="34" charset="0"/>
                <a:cs typeface="Calibri" panose="020F0502020204030204" pitchFamily="34" charset="0"/>
              </a:rPr>
              <a:t>Lecture Notes in Computer Science (Including Subseries Lecture Notes in Artificial Intelligence and Lecture Notes in Bioinformatics)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1200" i="1" noProof="1">
                <a:latin typeface="Calibri" panose="020F0502020204030204" pitchFamily="34" charset="0"/>
                <a:cs typeface="Calibri" panose="020F0502020204030204" pitchFamily="34" charset="0"/>
              </a:rPr>
              <a:t>9351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, 234–241.</a:t>
            </a:r>
          </a:p>
          <a:p>
            <a:pPr algn="just"/>
            <a:r>
              <a:rPr lang="en-US" sz="1200" noProof="1">
                <a:latin typeface="Calibri" panose="020F0502020204030204" pitchFamily="34" charset="0"/>
                <a:cs typeface="Calibri" panose="020F0502020204030204" pitchFamily="34" charset="0"/>
              </a:rPr>
              <a:t>Redmon, J., Divvala, S., Girshick, R., &amp; Farhadi, A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 (2015). </a:t>
            </a:r>
            <a:r>
              <a:rPr lang="en-US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 Only Look Once: Unified, Real-Time Object Detection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IEEE Computer Society Conference on Computer Vision and Pattern Recognition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2016-December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779–788. </a:t>
            </a:r>
          </a:p>
          <a:p>
            <a:pPr algn="just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David, O. E., &amp; Netanyahu, N. S. (2016). </a:t>
            </a:r>
            <a:r>
              <a:rPr lang="en-US" sz="1200" noProof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DeepPainter</a:t>
            </a:r>
            <a:r>
              <a:rPr lang="en-US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Painter classification using deep convolutional autoencoders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Lecture Notes in Computer Science (Including Subseries Lecture Notes in Artificial Intelligence and Lecture Notes in Bioinformatics)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9887 LNCS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20–28.</a:t>
            </a:r>
            <a:endParaRPr lang="es-ES" sz="12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Dong, C., Loy, C. C., He, K., &amp; Tang, X. (2016). </a:t>
            </a:r>
            <a:r>
              <a:rPr lang="es-ES" sz="1200" noProof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Super-Resolution Using Deep Convolutional Networks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sz="1200" i="1" noProof="1">
                <a:latin typeface="Calibri" panose="020F0502020204030204" pitchFamily="34" charset="0"/>
                <a:cs typeface="Calibri" panose="020F0502020204030204" pitchFamily="34" charset="0"/>
              </a:rPr>
              <a:t>IEEE Transactions on Pattern Analysis and Machine Intelligence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1200" i="1" noProof="1">
                <a:latin typeface="Calibri" panose="020F0502020204030204" pitchFamily="34" charset="0"/>
                <a:cs typeface="Calibri" panose="020F0502020204030204" pitchFamily="34" charset="0"/>
              </a:rPr>
              <a:t>38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(2), 295–307. </a:t>
            </a:r>
          </a:p>
          <a:p>
            <a:pPr algn="just"/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Badrinarayanan, V., Kendall, A., &amp; Cipolla, R. (2017). </a:t>
            </a:r>
            <a:r>
              <a:rPr lang="es-ES" sz="1200" noProof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SegNet: A Deep Convolutional Encoder-Decoder Architecture for Image Segmentation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sz="1200" i="1" noProof="1">
                <a:latin typeface="Calibri" panose="020F0502020204030204" pitchFamily="34" charset="0"/>
                <a:cs typeface="Calibri" panose="020F0502020204030204" pitchFamily="34" charset="0"/>
              </a:rPr>
              <a:t>IEEE Transactions on Pattern Analysis and Machine Intelligence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1200" i="1" noProof="1">
                <a:latin typeface="Calibri" panose="020F0502020204030204" pitchFamily="34" charset="0"/>
                <a:cs typeface="Calibri" panose="020F0502020204030204" pitchFamily="34" charset="0"/>
              </a:rPr>
              <a:t>39</a:t>
            </a:r>
            <a:r>
              <a:rPr lang="es-ES" sz="1200" noProof="1">
                <a:latin typeface="Calibri" panose="020F0502020204030204" pitchFamily="34" charset="0"/>
                <a:cs typeface="Calibri" panose="020F0502020204030204" pitchFamily="34" charset="0"/>
              </a:rPr>
              <a:t>(12), 2481–2495. </a:t>
            </a:r>
          </a:p>
          <a:p>
            <a:pPr algn="just"/>
            <a:r>
              <a:rPr lang="es-MX" sz="1200" b="0" i="0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Goodfellow, I., Pouget-Abadie, J., et al. (2020). </a:t>
            </a:r>
            <a:r>
              <a:rPr lang="es-MX" sz="1200" b="0" i="0" noProof="1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Generative adversarial networks. </a:t>
            </a:r>
            <a:r>
              <a:rPr lang="es-MX" sz="1200" b="0" i="1" noProof="1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Communications of the ACM</a:t>
            </a:r>
            <a:r>
              <a:rPr lang="es-MX" sz="1200" b="0" i="0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s-MX" sz="1200" b="0" i="1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63</a:t>
            </a:r>
            <a:r>
              <a:rPr lang="es-MX" sz="1200" b="0" i="0" noProof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(11), 139-144.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Isola, P., Zhu, J. Y., Zhou, T., &amp; </a:t>
            </a:r>
            <a:r>
              <a:rPr lang="en-US" sz="1200" noProof="1">
                <a:latin typeface="Calibri" panose="020F0502020204030204" pitchFamily="34" charset="0"/>
                <a:cs typeface="Calibri" panose="020F0502020204030204" pitchFamily="34" charset="0"/>
              </a:rPr>
              <a:t>Efros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A. A. (2017). </a:t>
            </a:r>
            <a:r>
              <a:rPr lang="en-US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Image-to-image translation with conditional adversarial networks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 In Proceedings of the IEEE conference on computer vision and pattern recognition (pp. 1125-1134).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2A53EF-E102-634B-492F-3AFD77CB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36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70709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B0E34-75DC-6CDD-CA8E-C7384E52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</a:t>
            </a:r>
            <a:r>
              <a:rPr lang="es-MX" noProof="1"/>
              <a:t>SegNet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3C5164-1E34-E538-9020-6538EB84E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6617" y="1304925"/>
            <a:ext cx="3602083" cy="4791075"/>
          </a:xfrm>
        </p:spPr>
        <p:txBody>
          <a:bodyPr/>
          <a:lstStyle/>
          <a:p>
            <a:pPr marL="0" indent="0" algn="just">
              <a:buNone/>
            </a:pPr>
            <a:r>
              <a:rPr lang="es-MX" sz="1400" dirty="0"/>
              <a:t>La arquitectura </a:t>
            </a:r>
            <a:r>
              <a:rPr lang="es-MX" sz="1400" noProof="1"/>
              <a:t>SegNet</a:t>
            </a:r>
            <a:r>
              <a:rPr lang="es-MX" sz="1400" dirty="0"/>
              <a:t> es un </a:t>
            </a:r>
            <a:r>
              <a:rPr lang="es-MX" sz="1400" noProof="1"/>
              <a:t>encoder-decoder</a:t>
            </a:r>
            <a:r>
              <a:rPr lang="es-MX" sz="1400" dirty="0"/>
              <a:t> convolucional que a la salida da una versión segmentada de la imagen de entrada como una clasificación de píxeles. Fue desarrollado por </a:t>
            </a:r>
            <a:r>
              <a:rPr lang="es-MX" sz="1400" noProof="1">
                <a:latin typeface="Calibri" panose="020F0502020204030204" pitchFamily="34" charset="0"/>
                <a:cs typeface="Calibri" panose="020F0502020204030204" pitchFamily="34" charset="0"/>
              </a:rPr>
              <a:t>Badrinarayanan</a:t>
            </a:r>
            <a:r>
              <a:rPr lang="es-MX" sz="1400" dirty="0"/>
              <a:t> et al. en 2015.</a:t>
            </a:r>
          </a:p>
          <a:p>
            <a:pPr marL="0" indent="0" algn="just">
              <a:buNone/>
            </a:pPr>
            <a:r>
              <a:rPr lang="es-MX" sz="1400" dirty="0"/>
              <a:t>Está basada en la arquitectura VGG-16, por lo que usa varias capas convolucionales consecutivas antes de reducir de tamaño con </a:t>
            </a:r>
            <a:r>
              <a:rPr lang="es-MX" sz="1400" noProof="1"/>
              <a:t>max-pooling</a:t>
            </a:r>
            <a:r>
              <a:rPr lang="es-MX" sz="1400" dirty="0"/>
              <a:t>.</a:t>
            </a:r>
          </a:p>
          <a:p>
            <a:pPr marL="0" indent="0" algn="just">
              <a:buNone/>
            </a:pPr>
            <a:r>
              <a:rPr lang="es-MX" sz="1400" dirty="0"/>
              <a:t>El </a:t>
            </a:r>
            <a:r>
              <a:rPr lang="es-MX" sz="1400" noProof="1"/>
              <a:t>decoder</a:t>
            </a:r>
            <a:r>
              <a:rPr lang="es-MX" sz="1400" dirty="0"/>
              <a:t> usa los índices del </a:t>
            </a:r>
            <a:r>
              <a:rPr lang="es-MX" sz="1400" noProof="1"/>
              <a:t>max-pooling</a:t>
            </a:r>
            <a:r>
              <a:rPr lang="es-MX" sz="1400" dirty="0"/>
              <a:t> calculados en el </a:t>
            </a:r>
            <a:r>
              <a:rPr lang="es-MX" sz="1400" noProof="1"/>
              <a:t>encoder</a:t>
            </a:r>
            <a:r>
              <a:rPr lang="es-MX" sz="1400" dirty="0"/>
              <a:t> para efectuar un escalamiento no-lineal.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298C7C-E316-3E2F-60F9-800960411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2F9AB4-28D4-B73F-EA79-AFCE820B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4</a:t>
            </a:fld>
            <a:endParaRPr lang="en-US" altLang="es-MX" dirty="0"/>
          </a:p>
        </p:txBody>
      </p:sp>
      <p:pic>
        <p:nvPicPr>
          <p:cNvPr id="6" name="Picture 2" descr="4">
            <a:extLst>
              <a:ext uri="{FF2B5EF4-FFF2-40B4-BE49-F238E27FC236}">
                <a16:creationId xmlns:a16="http://schemas.microsoft.com/office/drawing/2014/main" id="{6F99AF79-B184-CCFC-9622-B3D63F38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961668"/>
            <a:ext cx="4229100" cy="12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FDA9D07-7AFF-EF9A-F9E5-BF427192E457}"/>
              </a:ext>
            </a:extLst>
          </p:cNvPr>
          <p:cNvSpPr txBox="1"/>
          <p:nvPr/>
        </p:nvSpPr>
        <p:spPr>
          <a:xfrm>
            <a:off x="1236617" y="6325416"/>
            <a:ext cx="697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noProof="1">
                <a:latin typeface="Calibri" panose="020F0502020204030204" pitchFamily="34" charset="0"/>
                <a:cs typeface="Calibri" panose="020F0502020204030204" pitchFamily="34" charset="0"/>
              </a:rPr>
              <a:t>Badrinarayanan, V., Kendall, A., &amp; Cipolla, R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 (2017). </a:t>
            </a:r>
            <a:r>
              <a:rPr lang="en-US" sz="9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SegNet</a:t>
            </a:r>
            <a:r>
              <a:rPr lang="en-US" sz="9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 Deep Convolutional Encoder-Decoder Architecture for Image Segmentation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IEEE Transactions on Pattern Analysis and Machine Intelligence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39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(12), 2481–2495. </a:t>
            </a:r>
          </a:p>
        </p:txBody>
      </p:sp>
    </p:spTree>
    <p:extLst>
      <p:ext uri="{BB962C8B-B14F-4D97-AF65-F5344CB8AC3E}">
        <p14:creationId xmlns:p14="http://schemas.microsoft.com/office/powerpoint/2010/main" val="43655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420D8-776B-CB18-0220-A2A46E0A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</a:t>
            </a:r>
            <a:r>
              <a:rPr lang="es-MX" noProof="1"/>
              <a:t>Deep Painter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1C6711-754B-1B7A-EEB3-0167D78B5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1304925"/>
            <a:ext cx="3558540" cy="4791075"/>
          </a:xfrm>
        </p:spPr>
        <p:txBody>
          <a:bodyPr/>
          <a:lstStyle/>
          <a:p>
            <a:pPr marL="0" indent="0" algn="just">
              <a:buNone/>
            </a:pPr>
            <a:r>
              <a:rPr lang="es-MX" sz="1400" dirty="0"/>
              <a:t>La arquitectura </a:t>
            </a:r>
            <a:r>
              <a:rPr lang="es-MX" sz="1400" noProof="1">
                <a:solidFill>
                  <a:srgbClr val="002060"/>
                </a:solidFill>
              </a:rPr>
              <a:t>Deep Painter</a:t>
            </a:r>
            <a:r>
              <a:rPr lang="es-MX" sz="1400" dirty="0"/>
              <a:t> es una red </a:t>
            </a:r>
            <a:r>
              <a:rPr lang="es-MX" sz="1400" noProof="1"/>
              <a:t>encoder-decoder</a:t>
            </a:r>
            <a:r>
              <a:rPr lang="es-MX" sz="1400" dirty="0"/>
              <a:t> convolucional propuesta por David et al. en 2017.</a:t>
            </a:r>
          </a:p>
          <a:p>
            <a:pPr marL="0" indent="0" algn="just">
              <a:buNone/>
            </a:pPr>
            <a:r>
              <a:rPr lang="es-MX" sz="1400" dirty="0"/>
              <a:t>Originalmente se utilizó para clasificar pintores a partir de un cuadro.</a:t>
            </a:r>
          </a:p>
          <a:p>
            <a:pPr marL="0" indent="0" algn="just">
              <a:buNone/>
            </a:pPr>
            <a:r>
              <a:rPr lang="es-MX" sz="1400" dirty="0"/>
              <a:t>Para hacer el entrenamiento rápido del clasificador, primero se adaptó y entrenó la arquitectura para reconstruir imágenes. Luego, el </a:t>
            </a:r>
            <a:r>
              <a:rPr lang="es-MX" sz="1400" noProof="1"/>
              <a:t>encoder</a:t>
            </a:r>
            <a:r>
              <a:rPr lang="es-MX" sz="1400" dirty="0"/>
              <a:t> de la red obtenida se utilizó para reentrenar el clasificador. </a:t>
            </a:r>
          </a:p>
          <a:p>
            <a:pPr marL="0" indent="0" algn="just">
              <a:buNone/>
            </a:pPr>
            <a:endParaRPr lang="es-MX" sz="1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4499CB-6FB7-6383-FF4F-B9E67B89A1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F0D5A4-1B3C-26BD-5346-75349F09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5</a:t>
            </a:fld>
            <a:endParaRPr lang="en-US" altLang="es-MX" dirty="0"/>
          </a:p>
        </p:txBody>
      </p:sp>
      <p:pic>
        <p:nvPicPr>
          <p:cNvPr id="6" name="Picture 2" descr="https://www.researchgate.net/profile/Omid_David/publication/306081538/figure/fig3/AS:418518853013509@1476794078590/Fig-3-Illustration-of-convolutional-autoencoder-In-this-example-the-CAE-comprises-two.jpg">
            <a:extLst>
              <a:ext uri="{FF2B5EF4-FFF2-40B4-BE49-F238E27FC236}">
                <a16:creationId xmlns:a16="http://schemas.microsoft.com/office/drawing/2014/main" id="{843A280C-36BE-6F37-354F-115DB5CD9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3712133"/>
            <a:ext cx="4167188" cy="97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387CBC-0C12-16B5-A8AD-08DDF3748B5C}"/>
              </a:ext>
            </a:extLst>
          </p:cNvPr>
          <p:cNvSpPr txBox="1"/>
          <p:nvPr/>
        </p:nvSpPr>
        <p:spPr>
          <a:xfrm>
            <a:off x="1280160" y="6197769"/>
            <a:ext cx="699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David, O. E., &amp; Netanyahu, N. S. (2016). </a:t>
            </a:r>
            <a:r>
              <a:rPr lang="en-US" sz="9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DeepPainter</a:t>
            </a:r>
            <a:r>
              <a:rPr lang="en-US" sz="9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Painter classification using deep convolutional autoencoders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Lecture Notes in Computer Science (Including Subseries Lecture Notes in Artificial Intelligence and Lecture Notes in Bioinformatics)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9887 LNCS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20–28.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2A6C915-BBF3-25AD-EF92-3264830E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13" y="1651383"/>
            <a:ext cx="4167188" cy="9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3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D631E-226D-5DD8-1B83-91B49CDD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Coloración de Imágenes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8CFE9-5DF0-8C98-A860-984E92BCF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4034" y="1304925"/>
            <a:ext cx="3584666" cy="4791075"/>
          </a:xfrm>
        </p:spPr>
        <p:txBody>
          <a:bodyPr/>
          <a:lstStyle/>
          <a:p>
            <a:pPr marL="0" indent="0" algn="just">
              <a:buNone/>
            </a:pPr>
            <a:r>
              <a:rPr lang="es-MX" sz="1400" dirty="0"/>
              <a:t>El </a:t>
            </a:r>
            <a:r>
              <a:rPr lang="es-MX" sz="1400" noProof="1"/>
              <a:t>encoder-decoder</a:t>
            </a:r>
            <a:r>
              <a:rPr lang="es-MX" sz="1400" dirty="0"/>
              <a:t> convolucional también se puede usar para colorear imágenes en blanco y negro o para reconstruir imágenes degradadas o con partes faltantes.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2C909C-A712-C554-C299-33FE07D1F2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AF335F-1CA2-2073-2244-E853E863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6</a:t>
            </a:fld>
            <a:endParaRPr lang="en-US" altLang="es-MX" dirty="0"/>
          </a:p>
        </p:txBody>
      </p:sp>
      <p:pic>
        <p:nvPicPr>
          <p:cNvPr id="6" name="Picture 2" descr="https://cdn-images-1.medium.com/max/800/1*PM7vnXw4gOw-61r5ccPEgA.png">
            <a:extLst>
              <a:ext uri="{FF2B5EF4-FFF2-40B4-BE49-F238E27FC236}">
                <a16:creationId xmlns:a16="http://schemas.microsoft.com/office/drawing/2014/main" id="{4AFAC866-1CA4-041F-2229-8120F79CB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898740"/>
            <a:ext cx="4229100" cy="98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15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613605F-233C-8FF4-9BA7-744C916CCED9}"/>
              </a:ext>
            </a:extLst>
          </p:cNvPr>
          <p:cNvSpPr/>
          <p:nvPr/>
        </p:nvSpPr>
        <p:spPr bwMode="auto">
          <a:xfrm>
            <a:off x="4979502" y="1818538"/>
            <a:ext cx="4010856" cy="17295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B1A819-1B31-60D7-2273-308275AE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SRCNN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E8E973-02E9-D1FA-A426-4832DA8D1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1451" y="1304925"/>
            <a:ext cx="3567249" cy="4791075"/>
          </a:xfrm>
        </p:spPr>
        <p:txBody>
          <a:bodyPr/>
          <a:lstStyle/>
          <a:p>
            <a:pPr marL="0" indent="0" algn="just">
              <a:buNone/>
            </a:pPr>
            <a:r>
              <a:rPr lang="es-MX" sz="1400" dirty="0"/>
              <a:t>En 2016, Dong propuso la </a:t>
            </a:r>
            <a:r>
              <a:rPr lang="es-MX" sz="1400" dirty="0">
                <a:solidFill>
                  <a:srgbClr val="002060"/>
                </a:solidFill>
              </a:rPr>
              <a:t>arquitectura SRCNN</a:t>
            </a:r>
            <a:r>
              <a:rPr lang="es-MX" sz="1400" dirty="0"/>
              <a:t> (</a:t>
            </a:r>
            <a:r>
              <a:rPr lang="en-US" sz="1400" dirty="0"/>
              <a:t>super-resolution convolutional neural network</a:t>
            </a:r>
            <a:r>
              <a:rPr lang="es-MX" sz="1400" noProof="1"/>
              <a:t>)</a:t>
            </a:r>
            <a:r>
              <a:rPr lang="es-MX" sz="1400" dirty="0"/>
              <a:t> para resolver el problema de la </a:t>
            </a:r>
            <a:r>
              <a:rPr lang="es-MX" sz="1400" noProof="1"/>
              <a:t>super-resolución</a:t>
            </a:r>
            <a:r>
              <a:rPr lang="es-MX" sz="1400" dirty="0"/>
              <a:t> de imágenes (generación de imágenes de alta resolución a partir de imágenes de baja resolución).</a:t>
            </a:r>
          </a:p>
          <a:p>
            <a:pPr marL="0" indent="0" algn="just">
              <a:buNone/>
            </a:pPr>
            <a:r>
              <a:rPr lang="es-MX" sz="1400" dirty="0"/>
              <a:t>Primero, cada imagen de entrada es escalada al tamaño deseado de salida usando interpolación </a:t>
            </a:r>
            <a:r>
              <a:rPr lang="es-MX" sz="1400" noProof="1"/>
              <a:t>bicúbica</a:t>
            </a:r>
            <a:r>
              <a:rPr lang="es-MX" sz="1400" dirty="0"/>
              <a:t>. Luego, cada imagen escalada es procesada para extraer parches con traslape.</a:t>
            </a:r>
          </a:p>
          <a:p>
            <a:pPr marL="0" indent="0" algn="just">
              <a:buNone/>
            </a:pPr>
            <a:r>
              <a:rPr lang="es-MX" sz="1400" dirty="0"/>
              <a:t>Cada parche es transformado por medio de convoluciones y </a:t>
            </a:r>
            <a:r>
              <a:rPr lang="es-MX" sz="1400" noProof="1"/>
              <a:t>max-pooling</a:t>
            </a:r>
            <a:r>
              <a:rPr lang="es-MX" sz="1400" dirty="0"/>
              <a:t>. Enseguida, otra transformación es efectuada sobre los mapas de características obtenidos usando convoluciones y </a:t>
            </a:r>
            <a:r>
              <a:rPr lang="es-MX" sz="1400" noProof="1"/>
              <a:t>max-pooling</a:t>
            </a:r>
            <a:r>
              <a:rPr lang="es-MX" sz="1400" dirty="0"/>
              <a:t>. La reconstrucción es efectuada aplicando enseguida sólo convoluciones.</a:t>
            </a:r>
          </a:p>
          <a:p>
            <a:pPr marL="0" indent="0" algn="just">
              <a:buNone/>
            </a:pPr>
            <a:endParaRPr lang="es-MX" sz="1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6D705D-98F0-1F33-0832-8C0D204D22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1FC14D-996E-B51D-517A-22851BF6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7</a:t>
            </a:fld>
            <a:endParaRPr lang="en-US" alt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C33E72E-DF6B-822A-C26B-A4F5843C5BAF}"/>
              </a:ext>
            </a:extLst>
          </p:cNvPr>
          <p:cNvSpPr txBox="1"/>
          <p:nvPr/>
        </p:nvSpPr>
        <p:spPr>
          <a:xfrm>
            <a:off x="4991101" y="3317213"/>
            <a:ext cx="4010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SRCNN arquitecture</a:t>
            </a:r>
            <a:r>
              <a: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B66356D-AEC8-0890-B7CD-454BAD75F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" t="6472" r="2032"/>
          <a:stretch/>
        </p:blipFill>
        <p:spPr>
          <a:xfrm>
            <a:off x="4991100" y="1903776"/>
            <a:ext cx="3999258" cy="14364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6203D0A-BD01-770B-0700-83B86FF6468D}"/>
              </a:ext>
            </a:extLst>
          </p:cNvPr>
          <p:cNvSpPr txBox="1"/>
          <p:nvPr/>
        </p:nvSpPr>
        <p:spPr>
          <a:xfrm>
            <a:off x="1271451" y="6292334"/>
            <a:ext cx="708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Dong, C., Loy, C. C., He, K., &amp; Tang, X. (2016). </a:t>
            </a:r>
            <a:r>
              <a:rPr lang="en-US" sz="9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Super-Resolution Using Deep Convolutional Networks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IEEE Transactions on Pattern Analysis and Machine Intelligence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38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(2), 295–307. </a:t>
            </a:r>
          </a:p>
        </p:txBody>
      </p:sp>
    </p:spTree>
    <p:extLst>
      <p:ext uri="{BB962C8B-B14F-4D97-AF65-F5344CB8AC3E}">
        <p14:creationId xmlns:p14="http://schemas.microsoft.com/office/powerpoint/2010/main" val="261151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7E1DD-5A2D-39AD-51FC-1BC317FF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</a:t>
            </a:r>
            <a:r>
              <a:rPr lang="es-MX" noProof="1"/>
              <a:t>UNet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FC97B3-E1DF-8884-C860-5F897991A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1304925"/>
            <a:ext cx="3558540" cy="4791075"/>
          </a:xfrm>
        </p:spPr>
        <p:txBody>
          <a:bodyPr/>
          <a:lstStyle/>
          <a:p>
            <a:pPr marL="0" indent="0" algn="just">
              <a:buNone/>
            </a:pPr>
            <a:r>
              <a:rPr lang="es-MX" sz="1400" dirty="0"/>
              <a:t>La </a:t>
            </a:r>
            <a:r>
              <a:rPr lang="es-MX" sz="1400" dirty="0">
                <a:solidFill>
                  <a:srgbClr val="002060"/>
                </a:solidFill>
              </a:rPr>
              <a:t>arquitectura </a:t>
            </a:r>
            <a:r>
              <a:rPr lang="es-MX" sz="1400" noProof="1">
                <a:solidFill>
                  <a:srgbClr val="002060"/>
                </a:solidFill>
              </a:rPr>
              <a:t>UNet</a:t>
            </a:r>
            <a:r>
              <a:rPr lang="es-MX" sz="1400" dirty="0"/>
              <a:t> es una arquitectura </a:t>
            </a:r>
            <a:r>
              <a:rPr lang="es-MX" sz="1400" noProof="1">
                <a:solidFill>
                  <a:srgbClr val="002060"/>
                </a:solidFill>
              </a:rPr>
              <a:t>encoder-decoder</a:t>
            </a:r>
            <a:r>
              <a:rPr lang="es-MX" sz="1400" dirty="0">
                <a:solidFill>
                  <a:srgbClr val="002060"/>
                </a:solidFill>
              </a:rPr>
              <a:t> convolucional</a:t>
            </a:r>
            <a:r>
              <a:rPr lang="es-MX" sz="1400" dirty="0"/>
              <a:t> desarrollada en 2015 por </a:t>
            </a:r>
            <a:r>
              <a:rPr lang="es-MX" sz="1400" noProof="1"/>
              <a:t>Ronneberger et al.</a:t>
            </a:r>
            <a:r>
              <a:rPr lang="es-MX" sz="1400" dirty="0"/>
              <a:t> para la segmentación de imágenes biomédicas.</a:t>
            </a:r>
          </a:p>
          <a:p>
            <a:pPr marL="0" indent="0" algn="just">
              <a:buNone/>
            </a:pPr>
            <a:r>
              <a:rPr lang="es-MX" sz="1400" dirty="0"/>
              <a:t>La parte </a:t>
            </a:r>
            <a:r>
              <a:rPr lang="es-MX" sz="1400" noProof="1"/>
              <a:t>encoder-decoder</a:t>
            </a:r>
            <a:r>
              <a:rPr lang="es-MX" sz="1400" dirty="0"/>
              <a:t> convolucional extrae características por medio de convoluciones, </a:t>
            </a:r>
            <a:r>
              <a:rPr lang="es-MX" sz="1400" noProof="1"/>
              <a:t>deconvoluciones</a:t>
            </a:r>
            <a:r>
              <a:rPr lang="es-MX" sz="1400" dirty="0"/>
              <a:t>, </a:t>
            </a:r>
            <a:r>
              <a:rPr lang="es-MX" sz="1400" noProof="1"/>
              <a:t>max poolings</a:t>
            </a:r>
            <a:r>
              <a:rPr lang="es-MX" sz="1400" dirty="0"/>
              <a:t>.</a:t>
            </a:r>
          </a:p>
          <a:p>
            <a:pPr marL="0" indent="0" algn="just">
              <a:buNone/>
            </a:pPr>
            <a:r>
              <a:rPr lang="es-MX" sz="1400" dirty="0"/>
              <a:t>Una característica interesante de la </a:t>
            </a:r>
            <a:r>
              <a:rPr lang="es-MX" sz="1400" noProof="1"/>
              <a:t>UNet</a:t>
            </a:r>
            <a:r>
              <a:rPr lang="es-MX" sz="1400" dirty="0"/>
              <a:t> es que incorpora conexiones entre el </a:t>
            </a:r>
            <a:r>
              <a:rPr lang="es-MX" sz="1400" noProof="1"/>
              <a:t>decoder</a:t>
            </a:r>
            <a:r>
              <a:rPr lang="es-MX" sz="1400" dirty="0"/>
              <a:t> y el </a:t>
            </a:r>
            <a:r>
              <a:rPr lang="es-MX" sz="1400" noProof="1"/>
              <a:t>decoder</a:t>
            </a:r>
            <a:r>
              <a:rPr lang="es-MX" sz="1400" dirty="0"/>
              <a:t> llamadas atajos (</a:t>
            </a:r>
            <a:r>
              <a:rPr lang="en-US" sz="1400" dirty="0"/>
              <a:t>shortcut connections</a:t>
            </a:r>
            <a:r>
              <a:rPr lang="es-MX" sz="1400" dirty="0"/>
              <a:t>). Estos atajos ayudan a comunicar características semánticas (que se pierden debido a las convoluciones y </a:t>
            </a:r>
            <a:r>
              <a:rPr lang="es-MX" sz="1400" noProof="1"/>
              <a:t>deconvoluciones</a:t>
            </a:r>
            <a:r>
              <a:rPr lang="es-MX" sz="1400" dirty="0"/>
              <a:t>) desde el codificador hasta el decodificador. Esos atajos hacen que la imagen de salida sea más clara conteniendo más características de bajo nivel o más frecuencias altas.</a:t>
            </a:r>
          </a:p>
          <a:p>
            <a:pPr marL="0" indent="0" algn="just">
              <a:buNone/>
            </a:pPr>
            <a:r>
              <a:rPr lang="es-MX" sz="1400" dirty="0"/>
              <a:t>La desventaja de los atajos es que, para imágenes ruidosas, causan que el ruido de bajo nivel llegue al decodificador provocando un impacto negativo en el desempeño.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31926E-0CBF-F49B-CB2E-DED179701E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9B17C4-33FD-D295-A9BF-74DC6A76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8</a:t>
            </a:fld>
            <a:endParaRPr lang="en-US" alt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75D3EE-A8EE-E4F4-B78F-6853A99EC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633538"/>
            <a:ext cx="4287502" cy="279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D25F4C2-F8D8-E7E6-AA5D-F7CC22B46F16}"/>
              </a:ext>
            </a:extLst>
          </p:cNvPr>
          <p:cNvSpPr txBox="1"/>
          <p:nvPr/>
        </p:nvSpPr>
        <p:spPr>
          <a:xfrm>
            <a:off x="1280160" y="6373670"/>
            <a:ext cx="6975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900" noProof="1">
                <a:latin typeface="Calibri" panose="020F0502020204030204" pitchFamily="34" charset="0"/>
                <a:cs typeface="Calibri" panose="020F0502020204030204" pitchFamily="34" charset="0"/>
              </a:rPr>
              <a:t>Ronneberger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O., Fischer, P., &amp;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Brox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T. (2015). </a:t>
            </a:r>
            <a:r>
              <a:rPr lang="en-US" sz="9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U-net: Convolutional networks for biomedical image segmentation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Lecture Notes in Computer Science (Including Subseries Lecture Notes in Artificial Intelligence and Lecture Notes in Bioinformatics)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9351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234–241.</a:t>
            </a:r>
          </a:p>
        </p:txBody>
      </p:sp>
    </p:spTree>
    <p:extLst>
      <p:ext uri="{BB962C8B-B14F-4D97-AF65-F5344CB8AC3E}">
        <p14:creationId xmlns:p14="http://schemas.microsoft.com/office/powerpoint/2010/main" val="375017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63C2E-9DFE-FD09-55BB-F0320E83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YOLO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4E32E4-24AD-98D5-925B-2D67604D48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spcBef>
                <a:spcPts val="300"/>
              </a:spcBef>
              <a:buNone/>
            </a:pPr>
            <a:r>
              <a:rPr lang="es-MX" sz="1400" dirty="0"/>
              <a:t>La arquitectura </a:t>
            </a:r>
            <a:r>
              <a:rPr lang="es-MX" sz="1400" dirty="0">
                <a:solidFill>
                  <a:srgbClr val="002060"/>
                </a:solidFill>
              </a:rPr>
              <a:t>YOLO</a:t>
            </a:r>
            <a:r>
              <a:rPr lang="es-MX" sz="1400" dirty="0"/>
              <a:t> es una arquitectura convolucional, propuesta por </a:t>
            </a:r>
            <a:r>
              <a:rPr lang="es-MX" sz="1400" noProof="1"/>
              <a:t>Redmon et al</a:t>
            </a:r>
            <a:r>
              <a:rPr lang="es-MX" sz="1400" dirty="0"/>
              <a:t>. en 2016, para predecir simultáneamente las posiciones de varios objetos en la imagen.</a:t>
            </a:r>
          </a:p>
          <a:p>
            <a:pPr marL="0" indent="0" algn="just">
              <a:spcBef>
                <a:spcPts val="300"/>
              </a:spcBef>
              <a:buNone/>
            </a:pPr>
            <a:r>
              <a:rPr lang="es-MX" sz="1400" dirty="0"/>
              <a:t>Las siglas </a:t>
            </a:r>
            <a:r>
              <a:rPr lang="es-MX" sz="1400" dirty="0">
                <a:solidFill>
                  <a:srgbClr val="002060"/>
                </a:solidFill>
              </a:rPr>
              <a:t>YOLO</a:t>
            </a:r>
            <a:r>
              <a:rPr lang="es-MX" sz="1400" dirty="0"/>
              <a:t> (</a:t>
            </a:r>
            <a:r>
              <a:rPr lang="en-US" sz="1400" dirty="0"/>
              <a:t>You only look once</a:t>
            </a:r>
            <a:r>
              <a:rPr lang="es-MX" sz="1400" dirty="0"/>
              <a:t>) significan: usted sólo mira una vez. Lo cual implica que para detectar los objetos que hay en la imagen no se requiere volver a buscar en la imagen, sólo examinar la salida de la red.</a:t>
            </a:r>
          </a:p>
          <a:p>
            <a:pPr marL="0" indent="0" algn="just">
              <a:buNone/>
            </a:pPr>
            <a:r>
              <a:rPr lang="es-MX" sz="1400" dirty="0"/>
              <a:t>Este modelo es capaz de procesar imágenes en tiempo real a 45 cuadros por segundo.</a:t>
            </a:r>
          </a:p>
          <a:p>
            <a:pPr marL="0" indent="0" algn="just">
              <a:buNone/>
            </a:pPr>
            <a:endParaRPr lang="es-MX" sz="1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ABE1B0-C0F4-FF97-97C5-81DDBA0809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A95495-9BCF-37D0-BE21-EBD5D20D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60DF7-87F0-483B-8784-156C7EE46E9B}" type="slidenum">
              <a:rPr lang="en-US" altLang="es-MX" smtClean="0"/>
              <a:pPr>
                <a:defRPr/>
              </a:pPr>
              <a:t>9</a:t>
            </a:fld>
            <a:endParaRPr lang="en-US" alt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C8D58B-6D77-B6E6-F61E-E147A954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552" y="1524000"/>
            <a:ext cx="4108045" cy="171569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A3BD3A0-24E9-091C-20E6-E2FB9A43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3" y="3618310"/>
            <a:ext cx="3990476" cy="265837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A0F9233-A9E9-5BFA-1EAB-B5C6475CEB48}"/>
              </a:ext>
            </a:extLst>
          </p:cNvPr>
          <p:cNvSpPr txBox="1"/>
          <p:nvPr/>
        </p:nvSpPr>
        <p:spPr>
          <a:xfrm>
            <a:off x="1233465" y="6368534"/>
            <a:ext cx="708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900" noProof="1">
                <a:latin typeface="Calibri" panose="020F0502020204030204" pitchFamily="34" charset="0"/>
                <a:cs typeface="Calibri" panose="020F0502020204030204" pitchFamily="34" charset="0"/>
              </a:rPr>
              <a:t>Redmon, J., Divvala, S., Girshick, R., &amp; Farhadi, A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 (2015). </a:t>
            </a:r>
            <a:r>
              <a:rPr lang="en-US" sz="9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 Only Look Once: Unified, Real-Time Object Detection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IEEE Computer Society Conference on Computer Vision and Pattern Recognition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2016-December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779–788. </a:t>
            </a:r>
          </a:p>
        </p:txBody>
      </p:sp>
    </p:spTree>
    <p:extLst>
      <p:ext uri="{BB962C8B-B14F-4D97-AF65-F5344CB8AC3E}">
        <p14:creationId xmlns:p14="http://schemas.microsoft.com/office/powerpoint/2010/main" val="667322512"/>
      </p:ext>
    </p:extLst>
  </p:cSld>
  <p:clrMapOvr>
    <a:masterClrMapping/>
  </p:clrMapOvr>
</p:sld>
</file>

<file path=ppt/theme/theme1.xml><?xml version="1.0" encoding="utf-8"?>
<a:theme xmlns:a="http://schemas.openxmlformats.org/drawingml/2006/main" name="ZipGrid">
  <a:themeElements>
    <a:clrScheme name="ZipGri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ZipGrid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ZipGri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ipGri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ZipGri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ipGri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ipGr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ipGr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ipGr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4C5C8CF411E8142ABA32BD96CA5F49D" ma:contentTypeVersion="0" ma:contentTypeDescription="Crear nuevo documento." ma:contentTypeScope="" ma:versionID="56d8790f4060127a832faeb25af6cc5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811a6767019e7426d133b42330215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9B653D-737E-45A9-AF82-65298465B5C2}"/>
</file>

<file path=customXml/itemProps2.xml><?xml version="1.0" encoding="utf-8"?>
<ds:datastoreItem xmlns:ds="http://schemas.openxmlformats.org/officeDocument/2006/customXml" ds:itemID="{7B67906E-6D6C-4F38-8840-FB8163F29FC5}"/>
</file>

<file path=customXml/itemProps3.xml><?xml version="1.0" encoding="utf-8"?>
<ds:datastoreItem xmlns:ds="http://schemas.openxmlformats.org/officeDocument/2006/customXml" ds:itemID="{4421B087-F6A3-4E8C-9058-E07423D8D0AC}"/>
</file>

<file path=docProps/app.xml><?xml version="1.0" encoding="utf-8"?>
<Properties xmlns="http://schemas.openxmlformats.org/officeDocument/2006/extended-properties" xmlns:vt="http://schemas.openxmlformats.org/officeDocument/2006/docPropsVTypes">
  <Template>ZipGrid</Template>
  <TotalTime>16600</TotalTime>
  <Words>2242</Words>
  <Application>Microsoft Office PowerPoint</Application>
  <PresentationFormat>Presentación en pantalla (4:3)</PresentationFormat>
  <Paragraphs>219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Times New Roman</vt:lpstr>
      <vt:lpstr>ZipGrid</vt:lpstr>
      <vt:lpstr>Redes Neuronales</vt:lpstr>
      <vt:lpstr>AutoEncoder</vt:lpstr>
      <vt:lpstr>Autoencoder Convolucional</vt:lpstr>
      <vt:lpstr>Arquitectura SegNet</vt:lpstr>
      <vt:lpstr>Arquitectura Deep Painter</vt:lpstr>
      <vt:lpstr>Coloración de Imágenes</vt:lpstr>
      <vt:lpstr>Arquitectura SRCNN</vt:lpstr>
      <vt:lpstr>Arquitectura UNet</vt:lpstr>
      <vt:lpstr>Arquitectura YOLO</vt:lpstr>
      <vt:lpstr>Arquitectura VAE</vt:lpstr>
      <vt:lpstr>Generación de Rostros con VAE</vt:lpstr>
      <vt:lpstr>Generación de Rostros con VAE</vt:lpstr>
      <vt:lpstr>Generación de Dígitos con VAE</vt:lpstr>
      <vt:lpstr>Espacio Latente de Dígitos</vt:lpstr>
      <vt:lpstr>Regularización del Espacio Latente</vt:lpstr>
      <vt:lpstr>Gradiente en Espacio Latente</vt:lpstr>
      <vt:lpstr>Autoencoder Variacional Recurrente (VRAE)</vt:lpstr>
      <vt:lpstr>Análisis de Agrupamientos con VRAE</vt:lpstr>
      <vt:lpstr>VQ-VAE</vt:lpstr>
      <vt:lpstr>VQ-VAE</vt:lpstr>
      <vt:lpstr>VQVAE para Dígitos</vt:lpstr>
      <vt:lpstr>Generación de Imágenes HD</vt:lpstr>
      <vt:lpstr>Arquitectura VQ-VAE-2</vt:lpstr>
      <vt:lpstr>Generación usando VQ-VAE-2</vt:lpstr>
      <vt:lpstr>Generación de Imágenes de Objetos</vt:lpstr>
      <vt:lpstr>Generación de Rostros</vt:lpstr>
      <vt:lpstr>Muestras Aproximadas</vt:lpstr>
      <vt:lpstr>Redes Generativas Adversariales (GAN)</vt:lpstr>
      <vt:lpstr>Ejemplo: MNIST</vt:lpstr>
      <vt:lpstr>Ejemplo: TFD</vt:lpstr>
      <vt:lpstr>Ejemplo: CIFAR-10</vt:lpstr>
      <vt:lpstr>Colapso de moda en la GAN</vt:lpstr>
      <vt:lpstr>Arquitectura Pix2Pix</vt:lpstr>
      <vt:lpstr>Prueba de Pix2Pix</vt:lpstr>
      <vt:lpstr>Arquitectura CycleGAN</vt:lpstr>
      <vt:lpstr>Para saber más</vt:lpstr>
    </vt:vector>
  </TitlesOfParts>
  <Company>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</dc:creator>
  <cp:lastModifiedBy>pinales</cp:lastModifiedBy>
  <cp:revision>1330</cp:revision>
  <dcterms:created xsi:type="dcterms:W3CDTF">2004-01-15T07:09:04Z</dcterms:created>
  <dcterms:modified xsi:type="dcterms:W3CDTF">2025-04-07T14:12:45Z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0x010100D4C5C8CF411E8142ABA32BD96CA5F49D</vt:lpwstr>
  </property>
</Properties>
</file>